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7" r:id="rId4"/>
    <p:sldId id="259" r:id="rId5"/>
    <p:sldId id="262" r:id="rId6"/>
    <p:sldId id="261" r:id="rId7"/>
    <p:sldId id="263" r:id="rId8"/>
    <p:sldId id="260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7BFCB-EEC7-4088-8773-69F326730F0A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99930F-84D2-44FD-98D8-7CE6A327C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392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9930F-84D2-44FD-98D8-7CE6A327C66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445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5B1B-AF23-4358-8834-26DF295E6CF6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292A-2C81-4CEB-9727-B1F84FF22D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294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5B1B-AF23-4358-8834-26DF295E6CF6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292A-2C81-4CEB-9727-B1F84FF22D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330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5B1B-AF23-4358-8834-26DF295E6CF6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292A-2C81-4CEB-9727-B1F84FF22D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867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5B1B-AF23-4358-8834-26DF295E6CF6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292A-2C81-4CEB-9727-B1F84FF22D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387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5B1B-AF23-4358-8834-26DF295E6CF6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292A-2C81-4CEB-9727-B1F84FF22D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92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5B1B-AF23-4358-8834-26DF295E6CF6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292A-2C81-4CEB-9727-B1F84FF22D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133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5B1B-AF23-4358-8834-26DF295E6CF6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292A-2C81-4CEB-9727-B1F84FF22D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957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5B1B-AF23-4358-8834-26DF295E6CF6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292A-2C81-4CEB-9727-B1F84FF22D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75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5B1B-AF23-4358-8834-26DF295E6CF6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292A-2C81-4CEB-9727-B1F84FF22D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190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5B1B-AF23-4358-8834-26DF295E6CF6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292A-2C81-4CEB-9727-B1F84FF22D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303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5B1B-AF23-4358-8834-26DF295E6CF6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292A-2C81-4CEB-9727-B1F84FF22D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10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25B1B-AF23-4358-8834-26DF295E6CF6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8292A-2C81-4CEB-9727-B1F84FF22D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062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9" Type="http://schemas.openxmlformats.org/officeDocument/2006/relationships/image" Target="../media/image37.png"/><Relationship Id="rId21" Type="http://schemas.openxmlformats.org/officeDocument/2006/relationships/image" Target="../media/image19.png"/><Relationship Id="rId34" Type="http://schemas.openxmlformats.org/officeDocument/2006/relationships/image" Target="../media/image32.png"/><Relationship Id="rId42" Type="http://schemas.openxmlformats.org/officeDocument/2006/relationships/image" Target="../media/image40.png"/><Relationship Id="rId47" Type="http://schemas.openxmlformats.org/officeDocument/2006/relationships/image" Target="../media/image45.png"/><Relationship Id="rId50" Type="http://schemas.openxmlformats.org/officeDocument/2006/relationships/image" Target="../media/image48.png"/><Relationship Id="rId55" Type="http://schemas.openxmlformats.org/officeDocument/2006/relationships/image" Target="../media/image53.png"/><Relationship Id="rId63" Type="http://schemas.openxmlformats.org/officeDocument/2006/relationships/image" Target="../media/image61.png"/><Relationship Id="rId68" Type="http://schemas.openxmlformats.org/officeDocument/2006/relationships/image" Target="../media/image66.png"/><Relationship Id="rId76" Type="http://schemas.openxmlformats.org/officeDocument/2006/relationships/image" Target="../media/image74.png"/><Relationship Id="rId7" Type="http://schemas.openxmlformats.org/officeDocument/2006/relationships/image" Target="../media/image5.png"/><Relationship Id="rId71" Type="http://schemas.openxmlformats.org/officeDocument/2006/relationships/image" Target="../media/image6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9" Type="http://schemas.openxmlformats.org/officeDocument/2006/relationships/image" Target="../media/image27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png"/><Relationship Id="rId40" Type="http://schemas.openxmlformats.org/officeDocument/2006/relationships/image" Target="../media/image38.png"/><Relationship Id="rId45" Type="http://schemas.openxmlformats.org/officeDocument/2006/relationships/image" Target="../media/image43.png"/><Relationship Id="rId53" Type="http://schemas.openxmlformats.org/officeDocument/2006/relationships/image" Target="../media/image51.png"/><Relationship Id="rId58" Type="http://schemas.openxmlformats.org/officeDocument/2006/relationships/image" Target="../media/image56.png"/><Relationship Id="rId66" Type="http://schemas.openxmlformats.org/officeDocument/2006/relationships/image" Target="../media/image64.png"/><Relationship Id="rId74" Type="http://schemas.openxmlformats.org/officeDocument/2006/relationships/image" Target="../media/image72.png"/><Relationship Id="rId79" Type="http://schemas.openxmlformats.org/officeDocument/2006/relationships/image" Target="../media/image77.png"/><Relationship Id="rId5" Type="http://schemas.openxmlformats.org/officeDocument/2006/relationships/image" Target="../media/image3.png"/><Relationship Id="rId61" Type="http://schemas.openxmlformats.org/officeDocument/2006/relationships/image" Target="../media/image59.png"/><Relationship Id="rId82" Type="http://schemas.openxmlformats.org/officeDocument/2006/relationships/image" Target="../media/image80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image" Target="../media/image42.png"/><Relationship Id="rId52" Type="http://schemas.openxmlformats.org/officeDocument/2006/relationships/image" Target="../media/image50.png"/><Relationship Id="rId60" Type="http://schemas.openxmlformats.org/officeDocument/2006/relationships/image" Target="../media/image58.png"/><Relationship Id="rId65" Type="http://schemas.openxmlformats.org/officeDocument/2006/relationships/image" Target="../media/image63.png"/><Relationship Id="rId73" Type="http://schemas.openxmlformats.org/officeDocument/2006/relationships/image" Target="../media/image71.png"/><Relationship Id="rId78" Type="http://schemas.openxmlformats.org/officeDocument/2006/relationships/image" Target="../media/image76.png"/><Relationship Id="rId81" Type="http://schemas.openxmlformats.org/officeDocument/2006/relationships/image" Target="../media/image7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43" Type="http://schemas.openxmlformats.org/officeDocument/2006/relationships/image" Target="../media/image41.png"/><Relationship Id="rId48" Type="http://schemas.openxmlformats.org/officeDocument/2006/relationships/image" Target="../media/image46.png"/><Relationship Id="rId56" Type="http://schemas.openxmlformats.org/officeDocument/2006/relationships/image" Target="../media/image54.png"/><Relationship Id="rId64" Type="http://schemas.openxmlformats.org/officeDocument/2006/relationships/image" Target="../media/image62.png"/><Relationship Id="rId69" Type="http://schemas.openxmlformats.org/officeDocument/2006/relationships/image" Target="../media/image67.png"/><Relationship Id="rId77" Type="http://schemas.openxmlformats.org/officeDocument/2006/relationships/image" Target="../media/image75.png"/><Relationship Id="rId8" Type="http://schemas.openxmlformats.org/officeDocument/2006/relationships/image" Target="../media/image6.png"/><Relationship Id="rId51" Type="http://schemas.openxmlformats.org/officeDocument/2006/relationships/image" Target="../media/image49.png"/><Relationship Id="rId72" Type="http://schemas.openxmlformats.org/officeDocument/2006/relationships/image" Target="../media/image70.png"/><Relationship Id="rId80" Type="http://schemas.openxmlformats.org/officeDocument/2006/relationships/image" Target="../media/image78.png"/><Relationship Id="rId3" Type="http://schemas.openxmlformats.org/officeDocument/2006/relationships/image" Target="../media/image1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png"/><Relationship Id="rId46" Type="http://schemas.openxmlformats.org/officeDocument/2006/relationships/image" Target="../media/image44.png"/><Relationship Id="rId59" Type="http://schemas.openxmlformats.org/officeDocument/2006/relationships/image" Target="../media/image57.png"/><Relationship Id="rId67" Type="http://schemas.openxmlformats.org/officeDocument/2006/relationships/image" Target="../media/image65.png"/><Relationship Id="rId20" Type="http://schemas.openxmlformats.org/officeDocument/2006/relationships/image" Target="../media/image18.png"/><Relationship Id="rId41" Type="http://schemas.openxmlformats.org/officeDocument/2006/relationships/image" Target="../media/image39.png"/><Relationship Id="rId54" Type="http://schemas.openxmlformats.org/officeDocument/2006/relationships/image" Target="../media/image52.png"/><Relationship Id="rId62" Type="http://schemas.openxmlformats.org/officeDocument/2006/relationships/image" Target="../media/image60.png"/><Relationship Id="rId70" Type="http://schemas.openxmlformats.org/officeDocument/2006/relationships/image" Target="../media/image68.png"/><Relationship Id="rId75" Type="http://schemas.openxmlformats.org/officeDocument/2006/relationships/image" Target="../media/image73.png"/><Relationship Id="rId83" Type="http://schemas.openxmlformats.org/officeDocument/2006/relationships/image" Target="../media/image8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49" Type="http://schemas.openxmlformats.org/officeDocument/2006/relationships/image" Target="../media/image47.png"/><Relationship Id="rId57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7943" y="5602125"/>
            <a:ext cx="2880662" cy="234643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/>
              <a:t>Инициатор мероприятия</a:t>
            </a:r>
            <a:endParaRPr lang="ru-RU" b="1" dirty="0"/>
          </a:p>
        </p:txBody>
      </p:sp>
      <p:pic>
        <p:nvPicPr>
          <p:cNvPr id="4" name="image94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28632" y="280424"/>
            <a:ext cx="1791208" cy="1435828"/>
          </a:xfrm>
          <a:prstGeom prst="rect">
            <a:avLst/>
          </a:prstGeom>
        </p:spPr>
      </p:pic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812800" y="5955117"/>
            <a:ext cx="2021840" cy="639783"/>
            <a:chOff x="3429" y="377"/>
            <a:chExt cx="4850" cy="118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9" y="377"/>
              <a:ext cx="2917" cy="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7667" y="1414"/>
              <a:ext cx="97" cy="98"/>
            </a:xfrm>
            <a:custGeom>
              <a:avLst/>
              <a:gdLst>
                <a:gd name="T0" fmla="+- 0 7715 7667"/>
                <a:gd name="T1" fmla="*/ T0 w 97"/>
                <a:gd name="T2" fmla="+- 0 1414 1414"/>
                <a:gd name="T3" fmla="*/ 1414 h 98"/>
                <a:gd name="T4" fmla="+- 0 7696 7667"/>
                <a:gd name="T5" fmla="*/ T4 w 97"/>
                <a:gd name="T6" fmla="+- 0 1418 1414"/>
                <a:gd name="T7" fmla="*/ 1418 h 98"/>
                <a:gd name="T8" fmla="+- 0 7681 7667"/>
                <a:gd name="T9" fmla="*/ T8 w 97"/>
                <a:gd name="T10" fmla="+- 0 1429 1414"/>
                <a:gd name="T11" fmla="*/ 1429 h 98"/>
                <a:gd name="T12" fmla="+- 0 7670 7667"/>
                <a:gd name="T13" fmla="*/ T12 w 97"/>
                <a:gd name="T14" fmla="+- 0 1444 1414"/>
                <a:gd name="T15" fmla="*/ 1444 h 98"/>
                <a:gd name="T16" fmla="+- 0 7667 7667"/>
                <a:gd name="T17" fmla="*/ T16 w 97"/>
                <a:gd name="T18" fmla="+- 0 1463 1414"/>
                <a:gd name="T19" fmla="*/ 1463 h 98"/>
                <a:gd name="T20" fmla="+- 0 7670 7667"/>
                <a:gd name="T21" fmla="*/ T20 w 97"/>
                <a:gd name="T22" fmla="+- 0 1482 1414"/>
                <a:gd name="T23" fmla="*/ 1482 h 98"/>
                <a:gd name="T24" fmla="+- 0 7681 7667"/>
                <a:gd name="T25" fmla="*/ T24 w 97"/>
                <a:gd name="T26" fmla="+- 0 1497 1414"/>
                <a:gd name="T27" fmla="*/ 1497 h 98"/>
                <a:gd name="T28" fmla="+- 0 7696 7667"/>
                <a:gd name="T29" fmla="*/ T28 w 97"/>
                <a:gd name="T30" fmla="+- 0 1508 1414"/>
                <a:gd name="T31" fmla="*/ 1508 h 98"/>
                <a:gd name="T32" fmla="+- 0 7715 7667"/>
                <a:gd name="T33" fmla="*/ T32 w 97"/>
                <a:gd name="T34" fmla="+- 0 1512 1414"/>
                <a:gd name="T35" fmla="*/ 1512 h 98"/>
                <a:gd name="T36" fmla="+- 0 7734 7667"/>
                <a:gd name="T37" fmla="*/ T36 w 97"/>
                <a:gd name="T38" fmla="+- 0 1508 1414"/>
                <a:gd name="T39" fmla="*/ 1508 h 98"/>
                <a:gd name="T40" fmla="+- 0 7749 7667"/>
                <a:gd name="T41" fmla="*/ T40 w 97"/>
                <a:gd name="T42" fmla="+- 0 1497 1414"/>
                <a:gd name="T43" fmla="*/ 1497 h 98"/>
                <a:gd name="T44" fmla="+- 0 7760 7667"/>
                <a:gd name="T45" fmla="*/ T44 w 97"/>
                <a:gd name="T46" fmla="+- 0 1482 1414"/>
                <a:gd name="T47" fmla="*/ 1482 h 98"/>
                <a:gd name="T48" fmla="+- 0 7764 7667"/>
                <a:gd name="T49" fmla="*/ T48 w 97"/>
                <a:gd name="T50" fmla="+- 0 1463 1414"/>
                <a:gd name="T51" fmla="*/ 1463 h 98"/>
                <a:gd name="T52" fmla="+- 0 7760 7667"/>
                <a:gd name="T53" fmla="*/ T52 w 97"/>
                <a:gd name="T54" fmla="+- 0 1444 1414"/>
                <a:gd name="T55" fmla="*/ 1444 h 98"/>
                <a:gd name="T56" fmla="+- 0 7749 7667"/>
                <a:gd name="T57" fmla="*/ T56 w 97"/>
                <a:gd name="T58" fmla="+- 0 1428 1414"/>
                <a:gd name="T59" fmla="*/ 1428 h 98"/>
                <a:gd name="T60" fmla="+- 0 7734 7667"/>
                <a:gd name="T61" fmla="*/ T60 w 97"/>
                <a:gd name="T62" fmla="+- 0 1418 1414"/>
                <a:gd name="T63" fmla="*/ 1418 h 98"/>
                <a:gd name="T64" fmla="+- 0 7715 7667"/>
                <a:gd name="T65" fmla="*/ T64 w 97"/>
                <a:gd name="T66" fmla="+- 0 1414 1414"/>
                <a:gd name="T67" fmla="*/ 1414 h 9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97" h="98">
                  <a:moveTo>
                    <a:pt x="48" y="0"/>
                  </a:moveTo>
                  <a:lnTo>
                    <a:pt x="29" y="4"/>
                  </a:lnTo>
                  <a:lnTo>
                    <a:pt x="14" y="15"/>
                  </a:lnTo>
                  <a:lnTo>
                    <a:pt x="3" y="30"/>
                  </a:lnTo>
                  <a:lnTo>
                    <a:pt x="0" y="49"/>
                  </a:lnTo>
                  <a:lnTo>
                    <a:pt x="3" y="68"/>
                  </a:lnTo>
                  <a:lnTo>
                    <a:pt x="14" y="83"/>
                  </a:lnTo>
                  <a:lnTo>
                    <a:pt x="29" y="94"/>
                  </a:lnTo>
                  <a:lnTo>
                    <a:pt x="48" y="98"/>
                  </a:lnTo>
                  <a:lnTo>
                    <a:pt x="67" y="94"/>
                  </a:lnTo>
                  <a:lnTo>
                    <a:pt x="82" y="83"/>
                  </a:lnTo>
                  <a:lnTo>
                    <a:pt x="93" y="68"/>
                  </a:lnTo>
                  <a:lnTo>
                    <a:pt x="97" y="49"/>
                  </a:lnTo>
                  <a:lnTo>
                    <a:pt x="93" y="30"/>
                  </a:lnTo>
                  <a:lnTo>
                    <a:pt x="82" y="14"/>
                  </a:lnTo>
                  <a:lnTo>
                    <a:pt x="67" y="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073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4" y="564"/>
              <a:ext cx="4085" cy="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951" y="1436"/>
              <a:ext cx="98" cy="97"/>
            </a:xfrm>
            <a:custGeom>
              <a:avLst/>
              <a:gdLst>
                <a:gd name="T0" fmla="+- 0 4000 3951"/>
                <a:gd name="T1" fmla="*/ T0 w 98"/>
                <a:gd name="T2" fmla="+- 0 1436 1436"/>
                <a:gd name="T3" fmla="*/ 1436 h 97"/>
                <a:gd name="T4" fmla="+- 0 3981 3951"/>
                <a:gd name="T5" fmla="*/ T4 w 98"/>
                <a:gd name="T6" fmla="+- 0 1439 1436"/>
                <a:gd name="T7" fmla="*/ 1439 h 97"/>
                <a:gd name="T8" fmla="+- 0 3966 3951"/>
                <a:gd name="T9" fmla="*/ T8 w 98"/>
                <a:gd name="T10" fmla="+- 0 1450 1436"/>
                <a:gd name="T11" fmla="*/ 1450 h 97"/>
                <a:gd name="T12" fmla="+- 0 3955 3951"/>
                <a:gd name="T13" fmla="*/ T12 w 98"/>
                <a:gd name="T14" fmla="+- 0 1465 1436"/>
                <a:gd name="T15" fmla="*/ 1465 h 97"/>
                <a:gd name="T16" fmla="+- 0 3951 3951"/>
                <a:gd name="T17" fmla="*/ T16 w 98"/>
                <a:gd name="T18" fmla="+- 0 1484 1436"/>
                <a:gd name="T19" fmla="*/ 1484 h 97"/>
                <a:gd name="T20" fmla="+- 0 3955 3951"/>
                <a:gd name="T21" fmla="*/ T20 w 98"/>
                <a:gd name="T22" fmla="+- 0 1503 1436"/>
                <a:gd name="T23" fmla="*/ 1503 h 97"/>
                <a:gd name="T24" fmla="+- 0 3966 3951"/>
                <a:gd name="T25" fmla="*/ T24 w 98"/>
                <a:gd name="T26" fmla="+- 0 1518 1436"/>
                <a:gd name="T27" fmla="*/ 1518 h 97"/>
                <a:gd name="T28" fmla="+- 0 3981 3951"/>
                <a:gd name="T29" fmla="*/ T28 w 98"/>
                <a:gd name="T30" fmla="+- 0 1529 1436"/>
                <a:gd name="T31" fmla="*/ 1529 h 97"/>
                <a:gd name="T32" fmla="+- 0 4000 3951"/>
                <a:gd name="T33" fmla="*/ T32 w 98"/>
                <a:gd name="T34" fmla="+- 0 1533 1436"/>
                <a:gd name="T35" fmla="*/ 1533 h 97"/>
                <a:gd name="T36" fmla="+- 0 4019 3951"/>
                <a:gd name="T37" fmla="*/ T36 w 98"/>
                <a:gd name="T38" fmla="+- 0 1529 1436"/>
                <a:gd name="T39" fmla="*/ 1529 h 97"/>
                <a:gd name="T40" fmla="+- 0 4034 3951"/>
                <a:gd name="T41" fmla="*/ T40 w 98"/>
                <a:gd name="T42" fmla="+- 0 1518 1436"/>
                <a:gd name="T43" fmla="*/ 1518 h 97"/>
                <a:gd name="T44" fmla="+- 0 4045 3951"/>
                <a:gd name="T45" fmla="*/ T44 w 98"/>
                <a:gd name="T46" fmla="+- 0 1503 1436"/>
                <a:gd name="T47" fmla="*/ 1503 h 97"/>
                <a:gd name="T48" fmla="+- 0 4049 3951"/>
                <a:gd name="T49" fmla="*/ T48 w 98"/>
                <a:gd name="T50" fmla="+- 0 1484 1436"/>
                <a:gd name="T51" fmla="*/ 1484 h 97"/>
                <a:gd name="T52" fmla="+- 0 4045 3951"/>
                <a:gd name="T53" fmla="*/ T52 w 98"/>
                <a:gd name="T54" fmla="+- 0 1465 1436"/>
                <a:gd name="T55" fmla="*/ 1465 h 97"/>
                <a:gd name="T56" fmla="+- 0 4035 3951"/>
                <a:gd name="T57" fmla="*/ T56 w 98"/>
                <a:gd name="T58" fmla="+- 0 1449 1436"/>
                <a:gd name="T59" fmla="*/ 1449 h 97"/>
                <a:gd name="T60" fmla="+- 0 4019 3951"/>
                <a:gd name="T61" fmla="*/ T60 w 98"/>
                <a:gd name="T62" fmla="+- 0 1439 1436"/>
                <a:gd name="T63" fmla="*/ 1439 h 97"/>
                <a:gd name="T64" fmla="+- 0 4000 3951"/>
                <a:gd name="T65" fmla="*/ T64 w 98"/>
                <a:gd name="T66" fmla="+- 0 1436 1436"/>
                <a:gd name="T67" fmla="*/ 1436 h 9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98" h="97">
                  <a:moveTo>
                    <a:pt x="49" y="0"/>
                  </a:moveTo>
                  <a:lnTo>
                    <a:pt x="30" y="3"/>
                  </a:lnTo>
                  <a:lnTo>
                    <a:pt x="15" y="14"/>
                  </a:lnTo>
                  <a:lnTo>
                    <a:pt x="4" y="29"/>
                  </a:lnTo>
                  <a:lnTo>
                    <a:pt x="0" y="48"/>
                  </a:lnTo>
                  <a:lnTo>
                    <a:pt x="4" y="67"/>
                  </a:lnTo>
                  <a:lnTo>
                    <a:pt x="15" y="82"/>
                  </a:lnTo>
                  <a:lnTo>
                    <a:pt x="30" y="93"/>
                  </a:lnTo>
                  <a:lnTo>
                    <a:pt x="49" y="97"/>
                  </a:lnTo>
                  <a:lnTo>
                    <a:pt x="68" y="93"/>
                  </a:lnTo>
                  <a:lnTo>
                    <a:pt x="83" y="82"/>
                  </a:lnTo>
                  <a:lnTo>
                    <a:pt x="94" y="67"/>
                  </a:lnTo>
                  <a:lnTo>
                    <a:pt x="98" y="48"/>
                  </a:lnTo>
                  <a:lnTo>
                    <a:pt x="94" y="29"/>
                  </a:lnTo>
                  <a:lnTo>
                    <a:pt x="84" y="13"/>
                  </a:lnTo>
                  <a:lnTo>
                    <a:pt x="68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073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279970" y="670948"/>
            <a:ext cx="679959" cy="1045304"/>
            <a:chOff x="3430" y="-249"/>
            <a:chExt cx="473" cy="877"/>
          </a:xfrm>
        </p:grpSpPr>
        <p:sp>
          <p:nvSpPr>
            <p:cNvPr id="9" name="AutoShape 8"/>
            <p:cNvSpPr>
              <a:spLocks/>
            </p:cNvSpPr>
            <p:nvPr/>
          </p:nvSpPr>
          <p:spPr bwMode="auto">
            <a:xfrm>
              <a:off x="3430" y="-82"/>
              <a:ext cx="473" cy="710"/>
            </a:xfrm>
            <a:custGeom>
              <a:avLst/>
              <a:gdLst>
                <a:gd name="T0" fmla="+- 0 3698 3430"/>
                <a:gd name="T1" fmla="*/ T0 w 473"/>
                <a:gd name="T2" fmla="+- 0 -52 -82"/>
                <a:gd name="T3" fmla="*/ -52 h 710"/>
                <a:gd name="T4" fmla="+- 0 3695 3430"/>
                <a:gd name="T5" fmla="*/ T4 w 473"/>
                <a:gd name="T6" fmla="+- 0 -64 -82"/>
                <a:gd name="T7" fmla="*/ -64 h 710"/>
                <a:gd name="T8" fmla="+- 0 3688 3430"/>
                <a:gd name="T9" fmla="*/ T8 w 473"/>
                <a:gd name="T10" fmla="+- 0 -73 -82"/>
                <a:gd name="T11" fmla="*/ -73 h 710"/>
                <a:gd name="T12" fmla="+- 0 3679 3430"/>
                <a:gd name="T13" fmla="*/ T12 w 473"/>
                <a:gd name="T14" fmla="+- 0 -80 -82"/>
                <a:gd name="T15" fmla="*/ -80 h 710"/>
                <a:gd name="T16" fmla="+- 0 3666 3430"/>
                <a:gd name="T17" fmla="*/ T16 w 473"/>
                <a:gd name="T18" fmla="+- 0 -82 -82"/>
                <a:gd name="T19" fmla="*/ -82 h 710"/>
                <a:gd name="T20" fmla="+- 0 3654 3430"/>
                <a:gd name="T21" fmla="*/ T20 w 473"/>
                <a:gd name="T22" fmla="+- 0 -80 -82"/>
                <a:gd name="T23" fmla="*/ -80 h 710"/>
                <a:gd name="T24" fmla="+- 0 3644 3430"/>
                <a:gd name="T25" fmla="*/ T24 w 473"/>
                <a:gd name="T26" fmla="+- 0 -73 -82"/>
                <a:gd name="T27" fmla="*/ -73 h 710"/>
                <a:gd name="T28" fmla="+- 0 3638 3430"/>
                <a:gd name="T29" fmla="*/ T28 w 473"/>
                <a:gd name="T30" fmla="+- 0 -64 -82"/>
                <a:gd name="T31" fmla="*/ -64 h 710"/>
                <a:gd name="T32" fmla="+- 0 3635 3430"/>
                <a:gd name="T33" fmla="*/ T32 w 473"/>
                <a:gd name="T34" fmla="+- 0 -52 -82"/>
                <a:gd name="T35" fmla="*/ -52 h 710"/>
                <a:gd name="T36" fmla="+- 0 3635 3430"/>
                <a:gd name="T37" fmla="*/ T36 w 473"/>
                <a:gd name="T38" fmla="+- 0 471 -82"/>
                <a:gd name="T39" fmla="*/ 471 h 710"/>
                <a:gd name="T40" fmla="+- 0 3638 3430"/>
                <a:gd name="T41" fmla="*/ T40 w 473"/>
                <a:gd name="T42" fmla="+- 0 483 -82"/>
                <a:gd name="T43" fmla="*/ 483 h 710"/>
                <a:gd name="T44" fmla="+- 0 3644 3430"/>
                <a:gd name="T45" fmla="*/ T44 w 473"/>
                <a:gd name="T46" fmla="+- 0 492 -82"/>
                <a:gd name="T47" fmla="*/ 492 h 710"/>
                <a:gd name="T48" fmla="+- 0 3654 3430"/>
                <a:gd name="T49" fmla="*/ T48 w 473"/>
                <a:gd name="T50" fmla="+- 0 499 -82"/>
                <a:gd name="T51" fmla="*/ 499 h 710"/>
                <a:gd name="T52" fmla="+- 0 3666 3430"/>
                <a:gd name="T53" fmla="*/ T52 w 473"/>
                <a:gd name="T54" fmla="+- 0 501 -82"/>
                <a:gd name="T55" fmla="*/ 501 h 710"/>
                <a:gd name="T56" fmla="+- 0 3679 3430"/>
                <a:gd name="T57" fmla="*/ T56 w 473"/>
                <a:gd name="T58" fmla="+- 0 499 -82"/>
                <a:gd name="T59" fmla="*/ 499 h 710"/>
                <a:gd name="T60" fmla="+- 0 3688 3430"/>
                <a:gd name="T61" fmla="*/ T60 w 473"/>
                <a:gd name="T62" fmla="+- 0 492 -82"/>
                <a:gd name="T63" fmla="*/ 492 h 710"/>
                <a:gd name="T64" fmla="+- 0 3695 3430"/>
                <a:gd name="T65" fmla="*/ T64 w 473"/>
                <a:gd name="T66" fmla="+- 0 483 -82"/>
                <a:gd name="T67" fmla="*/ 483 h 710"/>
                <a:gd name="T68" fmla="+- 0 3698 3430"/>
                <a:gd name="T69" fmla="*/ T68 w 473"/>
                <a:gd name="T70" fmla="+- 0 471 -82"/>
                <a:gd name="T71" fmla="*/ 471 h 710"/>
                <a:gd name="T72" fmla="+- 0 3698 3430"/>
                <a:gd name="T73" fmla="*/ T72 w 473"/>
                <a:gd name="T74" fmla="+- 0 -52 -82"/>
                <a:gd name="T75" fmla="*/ -52 h 710"/>
                <a:gd name="T76" fmla="+- 0 3903 3430"/>
                <a:gd name="T77" fmla="*/ T76 w 473"/>
                <a:gd name="T78" fmla="+- 0 597 -82"/>
                <a:gd name="T79" fmla="*/ 597 h 710"/>
                <a:gd name="T80" fmla="+- 0 3901 3430"/>
                <a:gd name="T81" fmla="*/ T80 w 473"/>
                <a:gd name="T82" fmla="+- 0 584 -82"/>
                <a:gd name="T83" fmla="*/ 584 h 710"/>
                <a:gd name="T84" fmla="+- 0 3894 3430"/>
                <a:gd name="T85" fmla="*/ T84 w 473"/>
                <a:gd name="T86" fmla="+- 0 575 -82"/>
                <a:gd name="T87" fmla="*/ 575 h 710"/>
                <a:gd name="T88" fmla="+- 0 3884 3430"/>
                <a:gd name="T89" fmla="*/ T88 w 473"/>
                <a:gd name="T90" fmla="+- 0 568 -82"/>
                <a:gd name="T91" fmla="*/ 568 h 710"/>
                <a:gd name="T92" fmla="+- 0 3872 3430"/>
                <a:gd name="T93" fmla="*/ T92 w 473"/>
                <a:gd name="T94" fmla="+- 0 565 -82"/>
                <a:gd name="T95" fmla="*/ 565 h 710"/>
                <a:gd name="T96" fmla="+- 0 3461 3430"/>
                <a:gd name="T97" fmla="*/ T96 w 473"/>
                <a:gd name="T98" fmla="+- 0 565 -82"/>
                <a:gd name="T99" fmla="*/ 565 h 710"/>
                <a:gd name="T100" fmla="+- 0 3449 3430"/>
                <a:gd name="T101" fmla="*/ T100 w 473"/>
                <a:gd name="T102" fmla="+- 0 568 -82"/>
                <a:gd name="T103" fmla="*/ 568 h 710"/>
                <a:gd name="T104" fmla="+- 0 3439 3430"/>
                <a:gd name="T105" fmla="*/ T104 w 473"/>
                <a:gd name="T106" fmla="+- 0 575 -82"/>
                <a:gd name="T107" fmla="*/ 575 h 710"/>
                <a:gd name="T108" fmla="+- 0 3432 3430"/>
                <a:gd name="T109" fmla="*/ T108 w 473"/>
                <a:gd name="T110" fmla="+- 0 584 -82"/>
                <a:gd name="T111" fmla="*/ 584 h 710"/>
                <a:gd name="T112" fmla="+- 0 3430 3430"/>
                <a:gd name="T113" fmla="*/ T112 w 473"/>
                <a:gd name="T114" fmla="+- 0 597 -82"/>
                <a:gd name="T115" fmla="*/ 597 h 710"/>
                <a:gd name="T116" fmla="+- 0 3432 3430"/>
                <a:gd name="T117" fmla="*/ T116 w 473"/>
                <a:gd name="T118" fmla="+- 0 609 -82"/>
                <a:gd name="T119" fmla="*/ 609 h 710"/>
                <a:gd name="T120" fmla="+- 0 3439 3430"/>
                <a:gd name="T121" fmla="*/ T120 w 473"/>
                <a:gd name="T122" fmla="+- 0 619 -82"/>
                <a:gd name="T123" fmla="*/ 619 h 710"/>
                <a:gd name="T124" fmla="+- 0 3449 3430"/>
                <a:gd name="T125" fmla="*/ T124 w 473"/>
                <a:gd name="T126" fmla="+- 0 625 -82"/>
                <a:gd name="T127" fmla="*/ 625 h 710"/>
                <a:gd name="T128" fmla="+- 0 3461 3430"/>
                <a:gd name="T129" fmla="*/ T128 w 473"/>
                <a:gd name="T130" fmla="+- 0 628 -82"/>
                <a:gd name="T131" fmla="*/ 628 h 710"/>
                <a:gd name="T132" fmla="+- 0 3872 3430"/>
                <a:gd name="T133" fmla="*/ T132 w 473"/>
                <a:gd name="T134" fmla="+- 0 628 -82"/>
                <a:gd name="T135" fmla="*/ 628 h 710"/>
                <a:gd name="T136" fmla="+- 0 3884 3430"/>
                <a:gd name="T137" fmla="*/ T136 w 473"/>
                <a:gd name="T138" fmla="+- 0 625 -82"/>
                <a:gd name="T139" fmla="*/ 625 h 710"/>
                <a:gd name="T140" fmla="+- 0 3894 3430"/>
                <a:gd name="T141" fmla="*/ T140 w 473"/>
                <a:gd name="T142" fmla="+- 0 619 -82"/>
                <a:gd name="T143" fmla="*/ 619 h 710"/>
                <a:gd name="T144" fmla="+- 0 3901 3430"/>
                <a:gd name="T145" fmla="*/ T144 w 473"/>
                <a:gd name="T146" fmla="+- 0 609 -82"/>
                <a:gd name="T147" fmla="*/ 609 h 710"/>
                <a:gd name="T148" fmla="+- 0 3903 3430"/>
                <a:gd name="T149" fmla="*/ T148 w 473"/>
                <a:gd name="T150" fmla="+- 0 597 -82"/>
                <a:gd name="T151" fmla="*/ 597 h 71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</a:cxnLst>
              <a:rect l="0" t="0" r="r" b="b"/>
              <a:pathLst>
                <a:path w="473" h="710">
                  <a:moveTo>
                    <a:pt x="268" y="30"/>
                  </a:moveTo>
                  <a:lnTo>
                    <a:pt x="265" y="18"/>
                  </a:lnTo>
                  <a:lnTo>
                    <a:pt x="258" y="9"/>
                  </a:lnTo>
                  <a:lnTo>
                    <a:pt x="249" y="2"/>
                  </a:lnTo>
                  <a:lnTo>
                    <a:pt x="236" y="0"/>
                  </a:lnTo>
                  <a:lnTo>
                    <a:pt x="224" y="2"/>
                  </a:lnTo>
                  <a:lnTo>
                    <a:pt x="214" y="9"/>
                  </a:lnTo>
                  <a:lnTo>
                    <a:pt x="208" y="18"/>
                  </a:lnTo>
                  <a:lnTo>
                    <a:pt x="205" y="30"/>
                  </a:lnTo>
                  <a:lnTo>
                    <a:pt x="205" y="553"/>
                  </a:lnTo>
                  <a:lnTo>
                    <a:pt x="208" y="565"/>
                  </a:lnTo>
                  <a:lnTo>
                    <a:pt x="214" y="574"/>
                  </a:lnTo>
                  <a:lnTo>
                    <a:pt x="224" y="581"/>
                  </a:lnTo>
                  <a:lnTo>
                    <a:pt x="236" y="583"/>
                  </a:lnTo>
                  <a:lnTo>
                    <a:pt x="249" y="581"/>
                  </a:lnTo>
                  <a:lnTo>
                    <a:pt x="258" y="574"/>
                  </a:lnTo>
                  <a:lnTo>
                    <a:pt x="265" y="565"/>
                  </a:lnTo>
                  <a:lnTo>
                    <a:pt x="268" y="553"/>
                  </a:lnTo>
                  <a:lnTo>
                    <a:pt x="268" y="30"/>
                  </a:lnTo>
                  <a:close/>
                  <a:moveTo>
                    <a:pt x="473" y="679"/>
                  </a:moveTo>
                  <a:lnTo>
                    <a:pt x="471" y="666"/>
                  </a:lnTo>
                  <a:lnTo>
                    <a:pt x="464" y="657"/>
                  </a:lnTo>
                  <a:lnTo>
                    <a:pt x="454" y="650"/>
                  </a:lnTo>
                  <a:lnTo>
                    <a:pt x="442" y="647"/>
                  </a:lnTo>
                  <a:lnTo>
                    <a:pt x="31" y="647"/>
                  </a:lnTo>
                  <a:lnTo>
                    <a:pt x="19" y="650"/>
                  </a:lnTo>
                  <a:lnTo>
                    <a:pt x="9" y="657"/>
                  </a:lnTo>
                  <a:lnTo>
                    <a:pt x="2" y="666"/>
                  </a:lnTo>
                  <a:lnTo>
                    <a:pt x="0" y="679"/>
                  </a:lnTo>
                  <a:lnTo>
                    <a:pt x="2" y="691"/>
                  </a:lnTo>
                  <a:lnTo>
                    <a:pt x="9" y="701"/>
                  </a:lnTo>
                  <a:lnTo>
                    <a:pt x="19" y="707"/>
                  </a:lnTo>
                  <a:lnTo>
                    <a:pt x="31" y="710"/>
                  </a:lnTo>
                  <a:lnTo>
                    <a:pt x="442" y="710"/>
                  </a:lnTo>
                  <a:lnTo>
                    <a:pt x="454" y="707"/>
                  </a:lnTo>
                  <a:lnTo>
                    <a:pt x="464" y="701"/>
                  </a:lnTo>
                  <a:lnTo>
                    <a:pt x="471" y="691"/>
                  </a:lnTo>
                  <a:lnTo>
                    <a:pt x="473" y="679"/>
                  </a:ln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8" y="-249"/>
              <a:ext cx="376" cy="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Подзаголовок 2"/>
          <p:cNvSpPr txBox="1">
            <a:spLocks/>
          </p:cNvSpPr>
          <p:nvPr/>
        </p:nvSpPr>
        <p:spPr>
          <a:xfrm>
            <a:off x="462103" y="5592604"/>
            <a:ext cx="3221435" cy="30260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/>
              <a:t>Федеральный информационный портал</a:t>
            </a:r>
            <a:endParaRPr lang="ru-RU" dirty="0"/>
          </a:p>
        </p:txBody>
      </p: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4541521" y="5999196"/>
            <a:ext cx="944879" cy="707501"/>
            <a:chOff x="3430" y="738"/>
            <a:chExt cx="2006" cy="1694"/>
          </a:xfrm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0" y="857"/>
              <a:ext cx="786" cy="1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7" y="858"/>
              <a:ext cx="362" cy="3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0" y="1026"/>
              <a:ext cx="163" cy="1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4" y="948"/>
              <a:ext cx="508" cy="8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7" y="1617"/>
              <a:ext cx="242" cy="2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1" y="1709"/>
              <a:ext cx="154" cy="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1" name="Picture 17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3" y="1752"/>
              <a:ext cx="115" cy="3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1" y="1809"/>
              <a:ext cx="125" cy="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3" name="Picture 19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3" y="1081"/>
              <a:ext cx="538" cy="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4" name="Picture 20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6" y="1084"/>
              <a:ext cx="426" cy="8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5" name="Picture 2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" y="1655"/>
              <a:ext cx="127" cy="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6" name="Picture 22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6" y="1265"/>
              <a:ext cx="141" cy="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Line 23"/>
            <p:cNvSpPr>
              <a:spLocks noChangeShapeType="1"/>
            </p:cNvSpPr>
            <p:nvPr/>
          </p:nvSpPr>
          <p:spPr bwMode="auto">
            <a:xfrm>
              <a:off x="3748" y="1354"/>
              <a:ext cx="0" cy="0"/>
            </a:xfrm>
            <a:prstGeom prst="line">
              <a:avLst/>
            </a:prstGeom>
            <a:noFill/>
            <a:ln w="1778">
              <a:solidFill>
                <a:srgbClr val="FDFDF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48" name="Picture 24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4" y="1209"/>
              <a:ext cx="378" cy="5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9" name="Picture 25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4" y="1599"/>
              <a:ext cx="125" cy="1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0" name="Picture 26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1" y="1443"/>
              <a:ext cx="323" cy="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1" name="Picture 27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7" y="1211"/>
              <a:ext cx="231" cy="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2" name="Picture 28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5" y="1467"/>
              <a:ext cx="217" cy="1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3" name="Picture 29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2" y="1249"/>
              <a:ext cx="318" cy="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4" name="Picture 30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0" y="857"/>
              <a:ext cx="786" cy="1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5" name="Picture 31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8" y="858"/>
              <a:ext cx="362" cy="3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6" name="Picture 32"/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3" y="1024"/>
              <a:ext cx="165" cy="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7" name="Picture 33"/>
            <p:cNvPicPr>
              <a:picLocks noChangeAspect="1"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5" y="948"/>
              <a:ext cx="508" cy="8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8" name="Picture 34"/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8" y="1617"/>
              <a:ext cx="242" cy="2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9" name="Picture 35"/>
            <p:cNvPicPr>
              <a:picLocks noChangeAspect="1" noChangeArrowheads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1" y="1709"/>
              <a:ext cx="154" cy="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0" name="Picture 36"/>
            <p:cNvPicPr>
              <a:picLocks noChangeAspect="1"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8" y="1752"/>
              <a:ext cx="115" cy="3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1" name="Picture 37"/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1" y="1809"/>
              <a:ext cx="125" cy="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2" name="Picture 38"/>
            <p:cNvPicPr>
              <a:picLocks noChangeAspect="1" noChangeArrowheads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6" y="1081"/>
              <a:ext cx="538" cy="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3" name="Picture 39"/>
            <p:cNvPicPr>
              <a:picLocks noChangeAspect="1" noChangeArrowheads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4" y="1084"/>
              <a:ext cx="426" cy="8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4" name="Picture 40"/>
            <p:cNvPicPr>
              <a:picLocks noChangeAspect="1" noChangeArrowheads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7" y="1655"/>
              <a:ext cx="127" cy="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5" name="Picture 41"/>
            <p:cNvPicPr>
              <a:picLocks noChangeAspect="1" noChangeArrowheads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0" y="1265"/>
              <a:ext cx="141" cy="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6" name="Picture 42"/>
            <p:cNvPicPr>
              <a:picLocks noChangeAspect="1" noChangeArrowheads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0" y="1474"/>
              <a:ext cx="37" cy="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7" name="Picture 43"/>
            <p:cNvPicPr>
              <a:picLocks noChangeAspect="1" noChangeArrowheads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1" y="1552"/>
              <a:ext cx="26" cy="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8" name="Picture 44"/>
            <p:cNvPicPr>
              <a:picLocks noChangeAspect="1" noChangeArrowheads="1"/>
            </p:cNvPicPr>
            <p:nvPr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3" y="1582"/>
              <a:ext cx="37" cy="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9" name="Picture 45"/>
            <p:cNvPicPr>
              <a:picLocks noChangeAspect="1" noChangeArrowheads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5" y="1209"/>
              <a:ext cx="378" cy="5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0" name="Picture 46"/>
            <p:cNvPicPr>
              <a:picLocks noChangeAspect="1" noChangeArrowheads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8" y="1599"/>
              <a:ext cx="125" cy="1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1" name="Picture 47"/>
            <p:cNvPicPr>
              <a:picLocks noChangeAspect="1" noChangeArrowheads="1"/>
            </p:cNvPicPr>
            <p:nvPr/>
          </p:nvPicPr>
          <p:blipFill>
            <a:blip r:embed="rId4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2" y="1443"/>
              <a:ext cx="323" cy="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2" name="Picture 48"/>
            <p:cNvPicPr>
              <a:picLocks noChangeAspect="1" noChangeArrowheads="1"/>
            </p:cNvPicPr>
            <p:nvPr/>
          </p:nvPicPr>
          <p:blipFill>
            <a:blip r:embed="rId4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8" y="1211"/>
              <a:ext cx="231" cy="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3" name="Picture 49"/>
            <p:cNvPicPr>
              <a:picLocks noChangeAspect="1" noChangeArrowheads="1"/>
            </p:cNvPicPr>
            <p:nvPr/>
          </p:nvPicPr>
          <p:blipFill>
            <a:blip r:embed="rId4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5" y="1467"/>
              <a:ext cx="217" cy="1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4" name="Picture 50"/>
            <p:cNvPicPr>
              <a:picLocks noChangeAspect="1" noChangeArrowheads="1"/>
            </p:cNvPicPr>
            <p:nvPr/>
          </p:nvPicPr>
          <p:blipFill>
            <a:blip r:embed="rId4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7" y="1248"/>
              <a:ext cx="318" cy="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5" name="Picture 51"/>
            <p:cNvPicPr>
              <a:picLocks noChangeAspect="1" noChangeArrowheads="1"/>
            </p:cNvPicPr>
            <p:nvPr/>
          </p:nvPicPr>
          <p:blipFill>
            <a:blip r:embed="rId4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8" y="2110"/>
              <a:ext cx="46" cy="3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6" name="Picture 52"/>
            <p:cNvPicPr>
              <a:picLocks noChangeAspect="1" noChangeArrowheads="1"/>
            </p:cNvPicPr>
            <p:nvPr/>
          </p:nvPicPr>
          <p:blipFill>
            <a:blip r:embed="rId4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8" y="2118"/>
              <a:ext cx="341" cy="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7" name="Picture 53"/>
            <p:cNvPicPr>
              <a:picLocks noChangeAspect="1" noChangeArrowheads="1"/>
            </p:cNvPicPr>
            <p:nvPr/>
          </p:nvPicPr>
          <p:blipFill>
            <a:blip r:embed="rId4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8" y="2091"/>
              <a:ext cx="445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8" name="Picture 54"/>
            <p:cNvPicPr>
              <a:picLocks noChangeAspect="1" noChangeArrowheads="1"/>
            </p:cNvPicPr>
            <p:nvPr/>
          </p:nvPicPr>
          <p:blipFill>
            <a:blip r:embed="rId4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4" y="1868"/>
              <a:ext cx="211" cy="2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9" name="Picture 55"/>
            <p:cNvPicPr>
              <a:picLocks noChangeAspect="1" noChangeArrowheads="1"/>
            </p:cNvPicPr>
            <p:nvPr/>
          </p:nvPicPr>
          <p:blipFill>
            <a:blip r:embed="rId5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0" y="1874"/>
              <a:ext cx="113" cy="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0" name="Picture 56"/>
            <p:cNvPicPr>
              <a:picLocks noChangeAspect="1" noChangeArrowheads="1"/>
            </p:cNvPicPr>
            <p:nvPr/>
          </p:nvPicPr>
          <p:blipFill>
            <a:blip r:embed="rId5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9" y="2145"/>
              <a:ext cx="198" cy="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1" name="Picture 57"/>
            <p:cNvPicPr>
              <a:picLocks noChangeAspect="1" noChangeArrowheads="1"/>
            </p:cNvPicPr>
            <p:nvPr/>
          </p:nvPicPr>
          <p:blipFill>
            <a:blip r:embed="rId5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9" y="2110"/>
              <a:ext cx="138" cy="3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2" name="Picture 58"/>
            <p:cNvPicPr>
              <a:picLocks noChangeAspect="1" noChangeArrowheads="1"/>
            </p:cNvPicPr>
            <p:nvPr/>
          </p:nvPicPr>
          <p:blipFill>
            <a:blip r:embed="rId5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4" y="2128"/>
              <a:ext cx="282" cy="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3" name="Picture 59"/>
            <p:cNvPicPr>
              <a:picLocks noChangeAspect="1" noChangeArrowheads="1"/>
            </p:cNvPicPr>
            <p:nvPr/>
          </p:nvPicPr>
          <p:blipFill>
            <a:blip r:embed="rId5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7" y="1163"/>
              <a:ext cx="304" cy="3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4" name="Picture 60"/>
            <p:cNvPicPr>
              <a:picLocks noChangeAspect="1" noChangeArrowheads="1"/>
            </p:cNvPicPr>
            <p:nvPr/>
          </p:nvPicPr>
          <p:blipFill>
            <a:blip r:embed="rId5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6" y="2118"/>
              <a:ext cx="341" cy="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5" name="Picture 61"/>
            <p:cNvPicPr>
              <a:picLocks noChangeAspect="1" noChangeArrowheads="1"/>
            </p:cNvPicPr>
            <p:nvPr/>
          </p:nvPicPr>
          <p:blipFill>
            <a:blip r:embed="rId5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7" y="1205"/>
              <a:ext cx="163" cy="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6" name="Picture 62"/>
            <p:cNvPicPr>
              <a:picLocks noChangeAspect="1" noChangeArrowheads="1"/>
            </p:cNvPicPr>
            <p:nvPr/>
          </p:nvPicPr>
          <p:blipFill>
            <a:blip r:embed="rId5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7" y="1161"/>
              <a:ext cx="315" cy="3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7" name="Picture 63"/>
            <p:cNvPicPr>
              <a:picLocks noChangeAspect="1" noChangeArrowheads="1"/>
            </p:cNvPicPr>
            <p:nvPr/>
          </p:nvPicPr>
          <p:blipFill>
            <a:blip r:embed="rId5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7" y="1163"/>
              <a:ext cx="300" cy="3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8" name="Picture 64"/>
            <p:cNvPicPr>
              <a:picLocks noChangeAspect="1" noChangeArrowheads="1"/>
            </p:cNvPicPr>
            <p:nvPr/>
          </p:nvPicPr>
          <p:blipFill>
            <a:blip r:embed="rId5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" y="1205"/>
              <a:ext cx="162" cy="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9" name="Picture 65"/>
            <p:cNvPicPr>
              <a:picLocks noChangeAspect="1" noChangeArrowheads="1"/>
            </p:cNvPicPr>
            <p:nvPr/>
          </p:nvPicPr>
          <p:blipFill>
            <a:blip r:embed="rId6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2" y="1161"/>
              <a:ext cx="315" cy="3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Line 66"/>
            <p:cNvSpPr>
              <a:spLocks noChangeShapeType="1"/>
            </p:cNvSpPr>
            <p:nvPr/>
          </p:nvSpPr>
          <p:spPr bwMode="auto">
            <a:xfrm>
              <a:off x="4347" y="1528"/>
              <a:ext cx="0" cy="0"/>
            </a:xfrm>
            <a:prstGeom prst="line">
              <a:avLst/>
            </a:prstGeom>
            <a:noFill/>
            <a:ln w="10794">
              <a:solidFill>
                <a:srgbClr val="F7F0E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91" name="Picture 67"/>
            <p:cNvPicPr>
              <a:picLocks noChangeAspect="1" noChangeArrowheads="1"/>
            </p:cNvPicPr>
            <p:nvPr/>
          </p:nvPicPr>
          <p:blipFill>
            <a:blip r:embed="rId6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3" y="1483"/>
              <a:ext cx="22" cy="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2" name="Picture 68"/>
            <p:cNvPicPr>
              <a:picLocks noChangeAspect="1" noChangeArrowheads="1"/>
            </p:cNvPicPr>
            <p:nvPr/>
          </p:nvPicPr>
          <p:blipFill>
            <a:blip r:embed="rId6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8" y="1912"/>
              <a:ext cx="15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3" name="Picture 69"/>
            <p:cNvPicPr>
              <a:picLocks noChangeAspect="1" noChangeArrowheads="1"/>
            </p:cNvPicPr>
            <p:nvPr/>
          </p:nvPicPr>
          <p:blipFill>
            <a:blip r:embed="rId6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2" y="1874"/>
              <a:ext cx="113" cy="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4" name="Picture 70"/>
            <p:cNvPicPr>
              <a:picLocks noChangeAspect="1" noChangeArrowheads="1"/>
            </p:cNvPicPr>
            <p:nvPr/>
          </p:nvPicPr>
          <p:blipFill>
            <a:blip r:embed="rId6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2" y="1819"/>
              <a:ext cx="621" cy="6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5" name="Picture 71"/>
            <p:cNvPicPr>
              <a:picLocks noChangeAspect="1" noChangeArrowheads="1"/>
            </p:cNvPicPr>
            <p:nvPr/>
          </p:nvPicPr>
          <p:blipFill>
            <a:blip r:embed="rId6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4" y="737"/>
              <a:ext cx="997" cy="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6" name="Picture 72"/>
            <p:cNvPicPr>
              <a:picLocks noChangeAspect="1" noChangeArrowheads="1"/>
            </p:cNvPicPr>
            <p:nvPr/>
          </p:nvPicPr>
          <p:blipFill>
            <a:blip r:embed="rId6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2" y="969"/>
              <a:ext cx="480" cy="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7" name="Picture 73"/>
            <p:cNvPicPr>
              <a:picLocks noChangeAspect="1" noChangeArrowheads="1"/>
            </p:cNvPicPr>
            <p:nvPr/>
          </p:nvPicPr>
          <p:blipFill>
            <a:blip r:embed="rId6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5" y="979"/>
              <a:ext cx="170" cy="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8" name="Picture 74"/>
            <p:cNvPicPr>
              <a:picLocks noChangeAspect="1" noChangeArrowheads="1"/>
            </p:cNvPicPr>
            <p:nvPr/>
          </p:nvPicPr>
          <p:blipFill>
            <a:blip r:embed="rId6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922"/>
              <a:ext cx="155" cy="1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9" name="Picture 75"/>
            <p:cNvPicPr>
              <a:picLocks noChangeAspect="1" noChangeArrowheads="1"/>
            </p:cNvPicPr>
            <p:nvPr/>
          </p:nvPicPr>
          <p:blipFill>
            <a:blip r:embed="rId6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1" y="1005"/>
              <a:ext cx="222" cy="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00" name="Picture 76"/>
            <p:cNvPicPr>
              <a:picLocks noChangeAspect="1" noChangeArrowheads="1"/>
            </p:cNvPicPr>
            <p:nvPr/>
          </p:nvPicPr>
          <p:blipFill>
            <a:blip r:embed="rId7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3" y="969"/>
              <a:ext cx="257" cy="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01" name="Picture 77"/>
            <p:cNvPicPr>
              <a:picLocks noChangeAspect="1" noChangeArrowheads="1"/>
            </p:cNvPicPr>
            <p:nvPr/>
          </p:nvPicPr>
          <p:blipFill>
            <a:blip r:embed="rId7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0" y="979"/>
              <a:ext cx="170" cy="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02" name="Picture 78"/>
            <p:cNvPicPr>
              <a:picLocks noChangeAspect="1" noChangeArrowheads="1"/>
            </p:cNvPicPr>
            <p:nvPr/>
          </p:nvPicPr>
          <p:blipFill>
            <a:blip r:embed="rId7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1" y="922"/>
              <a:ext cx="200" cy="1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03" name="Picture 79"/>
            <p:cNvPicPr>
              <a:picLocks noChangeAspect="1" noChangeArrowheads="1"/>
            </p:cNvPicPr>
            <p:nvPr/>
          </p:nvPicPr>
          <p:blipFill>
            <a:blip r:embed="rId7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3" y="740"/>
              <a:ext cx="516" cy="3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04" name="Picture 80"/>
            <p:cNvPicPr>
              <a:picLocks noChangeAspect="1" noChangeArrowheads="1"/>
            </p:cNvPicPr>
            <p:nvPr/>
          </p:nvPicPr>
          <p:blipFill>
            <a:blip r:embed="rId7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6" y="1472"/>
              <a:ext cx="442" cy="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05" name="Picture 81"/>
            <p:cNvPicPr>
              <a:picLocks noChangeAspect="1" noChangeArrowheads="1"/>
            </p:cNvPicPr>
            <p:nvPr/>
          </p:nvPicPr>
          <p:blipFill>
            <a:blip r:embed="rId7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9" y="1468"/>
              <a:ext cx="726" cy="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06" name="Picture 82"/>
            <p:cNvPicPr>
              <a:picLocks noChangeAspect="1" noChangeArrowheads="1"/>
            </p:cNvPicPr>
            <p:nvPr/>
          </p:nvPicPr>
          <p:blipFill>
            <a:blip r:embed="rId7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2" y="2027"/>
              <a:ext cx="126" cy="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07" name="Picture 83"/>
            <p:cNvPicPr>
              <a:picLocks noChangeAspect="1" noChangeArrowheads="1"/>
            </p:cNvPicPr>
            <p:nvPr/>
          </p:nvPicPr>
          <p:blipFill>
            <a:blip r:embed="rId7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1" y="1903"/>
              <a:ext cx="671" cy="3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08" name="Picture 84"/>
            <p:cNvPicPr>
              <a:picLocks noChangeAspect="1" noChangeArrowheads="1"/>
            </p:cNvPicPr>
            <p:nvPr/>
          </p:nvPicPr>
          <p:blipFill>
            <a:blip r:embed="rId7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3" y="1945"/>
              <a:ext cx="432" cy="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09" name="Picture 85"/>
            <p:cNvPicPr>
              <a:picLocks noChangeAspect="1" noChangeArrowheads="1"/>
            </p:cNvPicPr>
            <p:nvPr/>
          </p:nvPicPr>
          <p:blipFill>
            <a:blip r:embed="rId7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4" y="1508"/>
              <a:ext cx="404" cy="3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10" name="Picture 86"/>
            <p:cNvPicPr>
              <a:picLocks noChangeAspect="1" noChangeArrowheads="1"/>
            </p:cNvPicPr>
            <p:nvPr/>
          </p:nvPicPr>
          <p:blipFill>
            <a:blip r:embed="rId8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0" y="1490"/>
              <a:ext cx="294" cy="3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2" name="image168.png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6100166" y="5837879"/>
            <a:ext cx="1214526" cy="118049"/>
          </a:xfrm>
          <a:prstGeom prst="rect">
            <a:avLst/>
          </a:prstGeom>
        </p:spPr>
      </p:pic>
      <p:grpSp>
        <p:nvGrpSpPr>
          <p:cNvPr id="15" name="Group 87"/>
          <p:cNvGrpSpPr>
            <a:grpSpLocks/>
          </p:cNvGrpSpPr>
          <p:nvPr/>
        </p:nvGrpSpPr>
        <p:grpSpPr bwMode="auto">
          <a:xfrm>
            <a:off x="6100166" y="6048896"/>
            <a:ext cx="998439" cy="546004"/>
            <a:chOff x="5866" y="1356"/>
            <a:chExt cx="1617" cy="656"/>
          </a:xfrm>
        </p:grpSpPr>
        <p:pic>
          <p:nvPicPr>
            <p:cNvPr id="1112" name="Picture 88"/>
            <p:cNvPicPr>
              <a:picLocks noChangeAspect="1" noChangeArrowheads="1"/>
            </p:cNvPicPr>
            <p:nvPr/>
          </p:nvPicPr>
          <p:blipFill>
            <a:blip r:embed="rId8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6" y="1356"/>
              <a:ext cx="1617" cy="3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AutoShape 89"/>
            <p:cNvSpPr>
              <a:spLocks/>
            </p:cNvSpPr>
            <p:nvPr/>
          </p:nvSpPr>
          <p:spPr bwMode="auto">
            <a:xfrm>
              <a:off x="5866" y="1817"/>
              <a:ext cx="1476" cy="195"/>
            </a:xfrm>
            <a:custGeom>
              <a:avLst/>
              <a:gdLst>
                <a:gd name="T0" fmla="+- 0 5883 5866"/>
                <a:gd name="T1" fmla="*/ T0 w 1476"/>
                <a:gd name="T2" fmla="+- 0 1940 1818"/>
                <a:gd name="T3" fmla="*/ 1940 h 195"/>
                <a:gd name="T4" fmla="+- 0 5915 5866"/>
                <a:gd name="T5" fmla="*/ T4 w 1476"/>
                <a:gd name="T6" fmla="+- 0 1981 1818"/>
                <a:gd name="T7" fmla="*/ 1981 h 195"/>
                <a:gd name="T8" fmla="+- 0 5990 5866"/>
                <a:gd name="T9" fmla="*/ T8 w 1476"/>
                <a:gd name="T10" fmla="+- 0 1951 1818"/>
                <a:gd name="T11" fmla="*/ 1951 h 195"/>
                <a:gd name="T12" fmla="+- 0 5892 5866"/>
                <a:gd name="T13" fmla="*/ T12 w 1476"/>
                <a:gd name="T14" fmla="+- 0 1880 1818"/>
                <a:gd name="T15" fmla="*/ 1880 h 195"/>
                <a:gd name="T16" fmla="+- 0 5914 5866"/>
                <a:gd name="T17" fmla="*/ T16 w 1476"/>
                <a:gd name="T18" fmla="+- 0 1820 1818"/>
                <a:gd name="T19" fmla="*/ 1820 h 195"/>
                <a:gd name="T20" fmla="+- 0 6001 5866"/>
                <a:gd name="T21" fmla="*/ T20 w 1476"/>
                <a:gd name="T22" fmla="+- 0 1853 1818"/>
                <a:gd name="T23" fmla="*/ 1853 h 195"/>
                <a:gd name="T24" fmla="+- 0 5979 5866"/>
                <a:gd name="T25" fmla="*/ T24 w 1476"/>
                <a:gd name="T26" fmla="+- 0 1818 1818"/>
                <a:gd name="T27" fmla="*/ 1818 h 195"/>
                <a:gd name="T28" fmla="+- 0 6002 5866"/>
                <a:gd name="T29" fmla="*/ T28 w 1476"/>
                <a:gd name="T30" fmla="+- 0 1945 1818"/>
                <a:gd name="T31" fmla="*/ 1945 h 195"/>
                <a:gd name="T32" fmla="+- 0 6001 5866"/>
                <a:gd name="T33" fmla="*/ T32 w 1476"/>
                <a:gd name="T34" fmla="+- 0 1853 1818"/>
                <a:gd name="T35" fmla="*/ 1853 h 195"/>
                <a:gd name="T36" fmla="+- 0 6001 5866"/>
                <a:gd name="T37" fmla="*/ T36 w 1476"/>
                <a:gd name="T38" fmla="+- 0 1853 1818"/>
                <a:gd name="T39" fmla="*/ 1853 h 195"/>
                <a:gd name="T40" fmla="+- 0 6069 5866"/>
                <a:gd name="T41" fmla="*/ T40 w 1476"/>
                <a:gd name="T42" fmla="+- 0 1967 1818"/>
                <a:gd name="T43" fmla="*/ 1967 h 195"/>
                <a:gd name="T44" fmla="+- 0 6092 5866"/>
                <a:gd name="T45" fmla="*/ T44 w 1476"/>
                <a:gd name="T46" fmla="+- 0 1966 1818"/>
                <a:gd name="T47" fmla="*/ 1966 h 195"/>
                <a:gd name="T48" fmla="+- 0 6170 5866"/>
                <a:gd name="T49" fmla="*/ T48 w 1476"/>
                <a:gd name="T50" fmla="+- 0 1818 1818"/>
                <a:gd name="T51" fmla="*/ 1818 h 195"/>
                <a:gd name="T52" fmla="+- 0 6171 5866"/>
                <a:gd name="T53" fmla="*/ T52 w 1476"/>
                <a:gd name="T54" fmla="+- 0 1943 1818"/>
                <a:gd name="T55" fmla="*/ 1943 h 195"/>
                <a:gd name="T56" fmla="+- 0 6144 5866"/>
                <a:gd name="T57" fmla="*/ T56 w 1476"/>
                <a:gd name="T58" fmla="+- 0 1873 1818"/>
                <a:gd name="T59" fmla="*/ 1873 h 195"/>
                <a:gd name="T60" fmla="+- 0 6152 5866"/>
                <a:gd name="T61" fmla="*/ T60 w 1476"/>
                <a:gd name="T62" fmla="+- 0 1832 1818"/>
                <a:gd name="T63" fmla="*/ 1832 h 195"/>
                <a:gd name="T64" fmla="+- 0 6187 5866"/>
                <a:gd name="T65" fmla="*/ T64 w 1476"/>
                <a:gd name="T66" fmla="+- 0 1966 1818"/>
                <a:gd name="T67" fmla="*/ 1966 h 195"/>
                <a:gd name="T68" fmla="+- 0 6339 5866"/>
                <a:gd name="T69" fmla="*/ T68 w 1476"/>
                <a:gd name="T70" fmla="+- 0 1966 1818"/>
                <a:gd name="T71" fmla="*/ 1966 h 195"/>
                <a:gd name="T72" fmla="+- 0 6339 5866"/>
                <a:gd name="T73" fmla="*/ T72 w 1476"/>
                <a:gd name="T74" fmla="+- 0 1981 1818"/>
                <a:gd name="T75" fmla="*/ 1981 h 195"/>
                <a:gd name="T76" fmla="+- 0 6231 5866"/>
                <a:gd name="T77" fmla="*/ T76 w 1476"/>
                <a:gd name="T78" fmla="+- 0 1877 1818"/>
                <a:gd name="T79" fmla="*/ 1877 h 195"/>
                <a:gd name="T80" fmla="+- 0 6241 5866"/>
                <a:gd name="T81" fmla="*/ T80 w 1476"/>
                <a:gd name="T82" fmla="+- 0 1914 1818"/>
                <a:gd name="T83" fmla="*/ 1914 h 195"/>
                <a:gd name="T84" fmla="+- 0 6339 5866"/>
                <a:gd name="T85" fmla="*/ T84 w 1476"/>
                <a:gd name="T86" fmla="+- 0 1818 1818"/>
                <a:gd name="T87" fmla="*/ 1818 h 195"/>
                <a:gd name="T88" fmla="+- 0 6340 5866"/>
                <a:gd name="T89" fmla="*/ T88 w 1476"/>
                <a:gd name="T90" fmla="+- 0 1820 1818"/>
                <a:gd name="T91" fmla="*/ 1820 h 195"/>
                <a:gd name="T92" fmla="+- 0 6381 5866"/>
                <a:gd name="T93" fmla="*/ T92 w 1476"/>
                <a:gd name="T94" fmla="+- 0 1832 1818"/>
                <a:gd name="T95" fmla="*/ 1832 h 195"/>
                <a:gd name="T96" fmla="+- 0 6487 5866"/>
                <a:gd name="T97" fmla="*/ T96 w 1476"/>
                <a:gd name="T98" fmla="+- 0 1966 1818"/>
                <a:gd name="T99" fmla="*/ 1966 h 195"/>
                <a:gd name="T100" fmla="+- 0 6482 5866"/>
                <a:gd name="T101" fmla="*/ T100 w 1476"/>
                <a:gd name="T102" fmla="+- 0 1832 1818"/>
                <a:gd name="T103" fmla="*/ 1832 h 195"/>
                <a:gd name="T104" fmla="+- 0 6487 5866"/>
                <a:gd name="T105" fmla="*/ T104 w 1476"/>
                <a:gd name="T106" fmla="+- 0 1944 1818"/>
                <a:gd name="T107" fmla="*/ 1944 h 195"/>
                <a:gd name="T108" fmla="+- 0 6459 5866"/>
                <a:gd name="T109" fmla="*/ T108 w 1476"/>
                <a:gd name="T110" fmla="+- 0 1873 1818"/>
                <a:gd name="T111" fmla="*/ 1873 h 195"/>
                <a:gd name="T112" fmla="+- 0 6482 5866"/>
                <a:gd name="T113" fmla="*/ T112 w 1476"/>
                <a:gd name="T114" fmla="+- 0 1832 1818"/>
                <a:gd name="T115" fmla="*/ 1832 h 195"/>
                <a:gd name="T116" fmla="+- 0 6559 5866"/>
                <a:gd name="T117" fmla="*/ T116 w 1476"/>
                <a:gd name="T118" fmla="+- 0 1818 1818"/>
                <a:gd name="T119" fmla="*/ 1818 h 195"/>
                <a:gd name="T120" fmla="+- 0 6505 5866"/>
                <a:gd name="T121" fmla="*/ T120 w 1476"/>
                <a:gd name="T122" fmla="+- 0 1972 1818"/>
                <a:gd name="T123" fmla="*/ 1972 h 195"/>
                <a:gd name="T124" fmla="+- 0 6549 5866"/>
                <a:gd name="T125" fmla="*/ T124 w 1476"/>
                <a:gd name="T126" fmla="+- 0 1922 1818"/>
                <a:gd name="T127" fmla="*/ 1922 h 195"/>
                <a:gd name="T128" fmla="+- 0 6549 5866"/>
                <a:gd name="T129" fmla="*/ T128 w 1476"/>
                <a:gd name="T130" fmla="+- 0 1832 1818"/>
                <a:gd name="T131" fmla="*/ 1832 h 195"/>
                <a:gd name="T132" fmla="+- 0 6640 5866"/>
                <a:gd name="T133" fmla="*/ T132 w 1476"/>
                <a:gd name="T134" fmla="+- 0 1968 1818"/>
                <a:gd name="T135" fmla="*/ 1968 h 195"/>
                <a:gd name="T136" fmla="+- 0 6679 5866"/>
                <a:gd name="T137" fmla="*/ T136 w 1476"/>
                <a:gd name="T138" fmla="+- 0 1975 1818"/>
                <a:gd name="T139" fmla="*/ 1975 h 195"/>
                <a:gd name="T140" fmla="+- 0 6702 5866"/>
                <a:gd name="T141" fmla="*/ T140 w 1476"/>
                <a:gd name="T142" fmla="+- 0 1846 1818"/>
                <a:gd name="T143" fmla="*/ 1846 h 195"/>
                <a:gd name="T144" fmla="+- 0 6726 5866"/>
                <a:gd name="T145" fmla="*/ T144 w 1476"/>
                <a:gd name="T146" fmla="+- 0 1975 1818"/>
                <a:gd name="T147" fmla="*/ 1975 h 195"/>
                <a:gd name="T148" fmla="+- 0 6773 5866"/>
                <a:gd name="T149" fmla="*/ T148 w 1476"/>
                <a:gd name="T150" fmla="+- 0 1967 1818"/>
                <a:gd name="T151" fmla="*/ 1967 h 195"/>
                <a:gd name="T152" fmla="+- 0 6729 5866"/>
                <a:gd name="T153" fmla="*/ T152 w 1476"/>
                <a:gd name="T154" fmla="+- 0 1851 1818"/>
                <a:gd name="T155" fmla="*/ 1851 h 195"/>
                <a:gd name="T156" fmla="+- 0 6593 5866"/>
                <a:gd name="T157" fmla="*/ T156 w 1476"/>
                <a:gd name="T158" fmla="+- 0 1897 1818"/>
                <a:gd name="T159" fmla="*/ 1897 h 195"/>
                <a:gd name="T160" fmla="+- 0 6628 5866"/>
                <a:gd name="T161" fmla="*/ T160 w 1476"/>
                <a:gd name="T162" fmla="+- 0 1879 1818"/>
                <a:gd name="T163" fmla="*/ 1879 h 195"/>
                <a:gd name="T164" fmla="+- 0 6559 5866"/>
                <a:gd name="T165" fmla="*/ T164 w 1476"/>
                <a:gd name="T166" fmla="+- 0 1832 1818"/>
                <a:gd name="T167" fmla="*/ 1832 h 195"/>
                <a:gd name="T168" fmla="+- 0 6805 5866"/>
                <a:gd name="T169" fmla="*/ T168 w 1476"/>
                <a:gd name="T170" fmla="+- 0 1818 1818"/>
                <a:gd name="T171" fmla="*/ 1818 h 195"/>
                <a:gd name="T172" fmla="+- 0 6959 5866"/>
                <a:gd name="T173" fmla="*/ T172 w 1476"/>
                <a:gd name="T174" fmla="+- 0 2012 1818"/>
                <a:gd name="T175" fmla="*/ 2012 h 195"/>
                <a:gd name="T176" fmla="+- 0 6870 5866"/>
                <a:gd name="T177" fmla="*/ T176 w 1476"/>
                <a:gd name="T178" fmla="+- 0 1826 1818"/>
                <a:gd name="T179" fmla="*/ 1826 h 195"/>
                <a:gd name="T180" fmla="+- 0 6904 5866"/>
                <a:gd name="T181" fmla="*/ T180 w 1476"/>
                <a:gd name="T182" fmla="+- 0 1823 1818"/>
                <a:gd name="T183" fmla="*/ 1823 h 195"/>
                <a:gd name="T184" fmla="+- 0 6970 5866"/>
                <a:gd name="T185" fmla="*/ T184 w 1476"/>
                <a:gd name="T186" fmla="+- 0 1823 1818"/>
                <a:gd name="T187" fmla="*/ 1823 h 195"/>
                <a:gd name="T188" fmla="+- 0 6988 5866"/>
                <a:gd name="T189" fmla="*/ T188 w 1476"/>
                <a:gd name="T190" fmla="+- 0 1826 1818"/>
                <a:gd name="T191" fmla="*/ 1826 h 195"/>
                <a:gd name="T192" fmla="+- 0 7053 5866"/>
                <a:gd name="T193" fmla="*/ T192 w 1476"/>
                <a:gd name="T194" fmla="+- 0 1981 1818"/>
                <a:gd name="T195" fmla="*/ 1981 h 195"/>
                <a:gd name="T196" fmla="+- 0 7053 5866"/>
                <a:gd name="T197" fmla="*/ T196 w 1476"/>
                <a:gd name="T198" fmla="+- 0 1826 1818"/>
                <a:gd name="T199" fmla="*/ 1826 h 195"/>
                <a:gd name="T200" fmla="+- 0 7090 5866"/>
                <a:gd name="T201" fmla="*/ T200 w 1476"/>
                <a:gd name="T202" fmla="+- 0 1978 1818"/>
                <a:gd name="T203" fmla="*/ 1978 h 195"/>
                <a:gd name="T204" fmla="+- 0 7134 5866"/>
                <a:gd name="T205" fmla="*/ T204 w 1476"/>
                <a:gd name="T206" fmla="+- 0 1867 1818"/>
                <a:gd name="T207" fmla="*/ 1867 h 195"/>
                <a:gd name="T208" fmla="+- 0 7112 5866"/>
                <a:gd name="T209" fmla="*/ T208 w 1476"/>
                <a:gd name="T210" fmla="+- 0 1845 1818"/>
                <a:gd name="T211" fmla="*/ 1845 h 195"/>
                <a:gd name="T212" fmla="+- 0 7156 5866"/>
                <a:gd name="T213" fmla="*/ T212 w 1476"/>
                <a:gd name="T214" fmla="+- 0 1823 1818"/>
                <a:gd name="T215" fmla="*/ 1823 h 195"/>
                <a:gd name="T216" fmla="+- 0 7174 5866"/>
                <a:gd name="T217" fmla="*/ T216 w 1476"/>
                <a:gd name="T218" fmla="+- 0 1826 1818"/>
                <a:gd name="T219" fmla="*/ 1826 h 195"/>
                <a:gd name="T220" fmla="+- 0 7239 5866"/>
                <a:gd name="T221" fmla="*/ T220 w 1476"/>
                <a:gd name="T222" fmla="+- 0 1981 1818"/>
                <a:gd name="T223" fmla="*/ 1981 h 195"/>
                <a:gd name="T224" fmla="+- 0 7218 5866"/>
                <a:gd name="T225" fmla="*/ T224 w 1476"/>
                <a:gd name="T226" fmla="+- 0 1930 1818"/>
                <a:gd name="T227" fmla="*/ 1930 h 195"/>
                <a:gd name="T228" fmla="+- 0 7298 5866"/>
                <a:gd name="T229" fmla="*/ T228 w 1476"/>
                <a:gd name="T230" fmla="+- 0 1867 1818"/>
                <a:gd name="T231" fmla="*/ 1867 h 195"/>
                <a:gd name="T232" fmla="+- 0 7342 5866"/>
                <a:gd name="T233" fmla="*/ T232 w 1476"/>
                <a:gd name="T234" fmla="+- 0 1972 1818"/>
                <a:gd name="T235" fmla="*/ 1972 h 195"/>
                <a:gd name="T236" fmla="+- 0 7277 5866"/>
                <a:gd name="T237" fmla="*/ T236 w 1476"/>
                <a:gd name="T238" fmla="+- 0 1826 1818"/>
                <a:gd name="T239" fmla="*/ 1826 h 195"/>
                <a:gd name="T240" fmla="+- 0 7320 5866"/>
                <a:gd name="T241" fmla="*/ T240 w 1476"/>
                <a:gd name="T242" fmla="+- 0 1832 1818"/>
                <a:gd name="T243" fmla="*/ 1832 h 1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</a:cxnLst>
              <a:rect l="0" t="0" r="r" b="b"/>
              <a:pathLst>
                <a:path w="1476" h="195">
                  <a:moveTo>
                    <a:pt x="70" y="24"/>
                  </a:moveTo>
                  <a:lnTo>
                    <a:pt x="39" y="29"/>
                  </a:lnTo>
                  <a:lnTo>
                    <a:pt x="17" y="41"/>
                  </a:lnTo>
                  <a:lnTo>
                    <a:pt x="4" y="58"/>
                  </a:lnTo>
                  <a:lnTo>
                    <a:pt x="0" y="81"/>
                  </a:lnTo>
                  <a:lnTo>
                    <a:pt x="4" y="105"/>
                  </a:lnTo>
                  <a:lnTo>
                    <a:pt x="17" y="122"/>
                  </a:lnTo>
                  <a:lnTo>
                    <a:pt x="39" y="133"/>
                  </a:lnTo>
                  <a:lnTo>
                    <a:pt x="70" y="138"/>
                  </a:lnTo>
                  <a:lnTo>
                    <a:pt x="70" y="149"/>
                  </a:lnTo>
                  <a:lnTo>
                    <a:pt x="49" y="154"/>
                  </a:lnTo>
                  <a:lnTo>
                    <a:pt x="48" y="157"/>
                  </a:lnTo>
                  <a:lnTo>
                    <a:pt x="48" y="160"/>
                  </a:lnTo>
                  <a:lnTo>
                    <a:pt x="49" y="163"/>
                  </a:lnTo>
                  <a:lnTo>
                    <a:pt x="113" y="163"/>
                  </a:lnTo>
                  <a:lnTo>
                    <a:pt x="114" y="160"/>
                  </a:lnTo>
                  <a:lnTo>
                    <a:pt x="114" y="157"/>
                  </a:lnTo>
                  <a:lnTo>
                    <a:pt x="113" y="154"/>
                  </a:lnTo>
                  <a:lnTo>
                    <a:pt x="92" y="149"/>
                  </a:lnTo>
                  <a:lnTo>
                    <a:pt x="92" y="138"/>
                  </a:lnTo>
                  <a:lnTo>
                    <a:pt x="124" y="133"/>
                  </a:lnTo>
                  <a:lnTo>
                    <a:pt x="136" y="127"/>
                  </a:lnTo>
                  <a:lnTo>
                    <a:pt x="70" y="127"/>
                  </a:lnTo>
                  <a:lnTo>
                    <a:pt x="49" y="122"/>
                  </a:lnTo>
                  <a:lnTo>
                    <a:pt x="35" y="113"/>
                  </a:lnTo>
                  <a:lnTo>
                    <a:pt x="26" y="100"/>
                  </a:lnTo>
                  <a:lnTo>
                    <a:pt x="23" y="81"/>
                  </a:lnTo>
                  <a:lnTo>
                    <a:pt x="26" y="62"/>
                  </a:lnTo>
                  <a:lnTo>
                    <a:pt x="35" y="49"/>
                  </a:lnTo>
                  <a:lnTo>
                    <a:pt x="49" y="40"/>
                  </a:lnTo>
                  <a:lnTo>
                    <a:pt x="70" y="35"/>
                  </a:lnTo>
                  <a:lnTo>
                    <a:pt x="70" y="24"/>
                  </a:lnTo>
                  <a:close/>
                  <a:moveTo>
                    <a:pt x="113" y="0"/>
                  </a:moveTo>
                  <a:lnTo>
                    <a:pt x="49" y="0"/>
                  </a:lnTo>
                  <a:lnTo>
                    <a:pt x="48" y="2"/>
                  </a:lnTo>
                  <a:lnTo>
                    <a:pt x="48" y="5"/>
                  </a:lnTo>
                  <a:lnTo>
                    <a:pt x="49" y="8"/>
                  </a:lnTo>
                  <a:lnTo>
                    <a:pt x="70" y="14"/>
                  </a:lnTo>
                  <a:lnTo>
                    <a:pt x="70" y="127"/>
                  </a:lnTo>
                  <a:lnTo>
                    <a:pt x="92" y="127"/>
                  </a:lnTo>
                  <a:lnTo>
                    <a:pt x="92" y="35"/>
                  </a:lnTo>
                  <a:lnTo>
                    <a:pt x="135" y="35"/>
                  </a:lnTo>
                  <a:lnTo>
                    <a:pt x="123" y="29"/>
                  </a:lnTo>
                  <a:lnTo>
                    <a:pt x="92" y="24"/>
                  </a:lnTo>
                  <a:lnTo>
                    <a:pt x="92" y="14"/>
                  </a:lnTo>
                  <a:lnTo>
                    <a:pt x="113" y="8"/>
                  </a:lnTo>
                  <a:lnTo>
                    <a:pt x="114" y="5"/>
                  </a:lnTo>
                  <a:lnTo>
                    <a:pt x="114" y="2"/>
                  </a:lnTo>
                  <a:lnTo>
                    <a:pt x="113" y="0"/>
                  </a:lnTo>
                  <a:close/>
                  <a:moveTo>
                    <a:pt x="139" y="37"/>
                  </a:moveTo>
                  <a:lnTo>
                    <a:pt x="139" y="81"/>
                  </a:lnTo>
                  <a:lnTo>
                    <a:pt x="136" y="99"/>
                  </a:lnTo>
                  <a:lnTo>
                    <a:pt x="128" y="113"/>
                  </a:lnTo>
                  <a:lnTo>
                    <a:pt x="114" y="122"/>
                  </a:lnTo>
                  <a:lnTo>
                    <a:pt x="92" y="127"/>
                  </a:lnTo>
                  <a:lnTo>
                    <a:pt x="136" y="127"/>
                  </a:lnTo>
                  <a:lnTo>
                    <a:pt x="145" y="122"/>
                  </a:lnTo>
                  <a:lnTo>
                    <a:pt x="158" y="105"/>
                  </a:lnTo>
                  <a:lnTo>
                    <a:pt x="162" y="81"/>
                  </a:lnTo>
                  <a:lnTo>
                    <a:pt x="158" y="57"/>
                  </a:lnTo>
                  <a:lnTo>
                    <a:pt x="145" y="40"/>
                  </a:lnTo>
                  <a:lnTo>
                    <a:pt x="139" y="37"/>
                  </a:lnTo>
                  <a:close/>
                  <a:moveTo>
                    <a:pt x="135" y="35"/>
                  </a:moveTo>
                  <a:lnTo>
                    <a:pt x="92" y="35"/>
                  </a:lnTo>
                  <a:lnTo>
                    <a:pt x="114" y="40"/>
                  </a:lnTo>
                  <a:lnTo>
                    <a:pt x="128" y="49"/>
                  </a:lnTo>
                  <a:lnTo>
                    <a:pt x="136" y="63"/>
                  </a:lnTo>
                  <a:lnTo>
                    <a:pt x="139" y="81"/>
                  </a:lnTo>
                  <a:lnTo>
                    <a:pt x="139" y="37"/>
                  </a:lnTo>
                  <a:lnTo>
                    <a:pt x="135" y="35"/>
                  </a:lnTo>
                  <a:close/>
                  <a:moveTo>
                    <a:pt x="304" y="0"/>
                  </a:moveTo>
                  <a:lnTo>
                    <a:pt x="182" y="0"/>
                  </a:lnTo>
                  <a:lnTo>
                    <a:pt x="181" y="2"/>
                  </a:lnTo>
                  <a:lnTo>
                    <a:pt x="181" y="5"/>
                  </a:lnTo>
                  <a:lnTo>
                    <a:pt x="182" y="8"/>
                  </a:lnTo>
                  <a:lnTo>
                    <a:pt x="203" y="14"/>
                  </a:lnTo>
                  <a:lnTo>
                    <a:pt x="203" y="149"/>
                  </a:lnTo>
                  <a:lnTo>
                    <a:pt x="182" y="154"/>
                  </a:lnTo>
                  <a:lnTo>
                    <a:pt x="181" y="157"/>
                  </a:lnTo>
                  <a:lnTo>
                    <a:pt x="181" y="160"/>
                  </a:lnTo>
                  <a:lnTo>
                    <a:pt x="182" y="163"/>
                  </a:lnTo>
                  <a:lnTo>
                    <a:pt x="309" y="163"/>
                  </a:lnTo>
                  <a:lnTo>
                    <a:pt x="309" y="148"/>
                  </a:lnTo>
                  <a:lnTo>
                    <a:pt x="226" y="148"/>
                  </a:lnTo>
                  <a:lnTo>
                    <a:pt x="226" y="84"/>
                  </a:lnTo>
                  <a:lnTo>
                    <a:pt x="284" y="84"/>
                  </a:lnTo>
                  <a:lnTo>
                    <a:pt x="284" y="70"/>
                  </a:lnTo>
                  <a:lnTo>
                    <a:pt x="226" y="70"/>
                  </a:lnTo>
                  <a:lnTo>
                    <a:pt x="226" y="14"/>
                  </a:lnTo>
                  <a:lnTo>
                    <a:pt x="304" y="14"/>
                  </a:lnTo>
                  <a:lnTo>
                    <a:pt x="304" y="0"/>
                  </a:lnTo>
                  <a:close/>
                  <a:moveTo>
                    <a:pt x="305" y="125"/>
                  </a:moveTo>
                  <a:lnTo>
                    <a:pt x="302" y="125"/>
                  </a:lnTo>
                  <a:lnTo>
                    <a:pt x="298" y="126"/>
                  </a:lnTo>
                  <a:lnTo>
                    <a:pt x="290" y="148"/>
                  </a:lnTo>
                  <a:lnTo>
                    <a:pt x="309" y="148"/>
                  </a:lnTo>
                  <a:lnTo>
                    <a:pt x="309" y="126"/>
                  </a:lnTo>
                  <a:lnTo>
                    <a:pt x="305" y="125"/>
                  </a:lnTo>
                  <a:close/>
                  <a:moveTo>
                    <a:pt x="284" y="84"/>
                  </a:moveTo>
                  <a:lnTo>
                    <a:pt x="270" y="84"/>
                  </a:lnTo>
                  <a:lnTo>
                    <a:pt x="275" y="103"/>
                  </a:lnTo>
                  <a:lnTo>
                    <a:pt x="284" y="103"/>
                  </a:lnTo>
                  <a:lnTo>
                    <a:pt x="284" y="84"/>
                  </a:lnTo>
                  <a:close/>
                  <a:moveTo>
                    <a:pt x="281" y="55"/>
                  </a:moveTo>
                  <a:lnTo>
                    <a:pt x="278" y="55"/>
                  </a:lnTo>
                  <a:lnTo>
                    <a:pt x="275" y="56"/>
                  </a:lnTo>
                  <a:lnTo>
                    <a:pt x="270" y="70"/>
                  </a:lnTo>
                  <a:lnTo>
                    <a:pt x="284" y="70"/>
                  </a:lnTo>
                  <a:lnTo>
                    <a:pt x="284" y="56"/>
                  </a:lnTo>
                  <a:lnTo>
                    <a:pt x="281" y="55"/>
                  </a:lnTo>
                  <a:close/>
                  <a:moveTo>
                    <a:pt x="304" y="14"/>
                  </a:moveTo>
                  <a:lnTo>
                    <a:pt x="286" y="14"/>
                  </a:lnTo>
                  <a:lnTo>
                    <a:pt x="294" y="35"/>
                  </a:lnTo>
                  <a:lnTo>
                    <a:pt x="297" y="36"/>
                  </a:lnTo>
                  <a:lnTo>
                    <a:pt x="301" y="36"/>
                  </a:lnTo>
                  <a:lnTo>
                    <a:pt x="304" y="35"/>
                  </a:lnTo>
                  <a:lnTo>
                    <a:pt x="304" y="14"/>
                  </a:lnTo>
                  <a:close/>
                  <a:moveTo>
                    <a:pt x="473" y="148"/>
                  </a:moveTo>
                  <a:lnTo>
                    <a:pt x="321" y="148"/>
                  </a:lnTo>
                  <a:lnTo>
                    <a:pt x="321" y="194"/>
                  </a:lnTo>
                  <a:lnTo>
                    <a:pt x="324" y="195"/>
                  </a:lnTo>
                  <a:lnTo>
                    <a:pt x="328" y="195"/>
                  </a:lnTo>
                  <a:lnTo>
                    <a:pt x="331" y="194"/>
                  </a:lnTo>
                  <a:lnTo>
                    <a:pt x="343" y="163"/>
                  </a:lnTo>
                  <a:lnTo>
                    <a:pt x="473" y="163"/>
                  </a:lnTo>
                  <a:lnTo>
                    <a:pt x="473" y="148"/>
                  </a:lnTo>
                  <a:close/>
                  <a:moveTo>
                    <a:pt x="473" y="163"/>
                  </a:moveTo>
                  <a:lnTo>
                    <a:pt x="450" y="163"/>
                  </a:lnTo>
                  <a:lnTo>
                    <a:pt x="462" y="194"/>
                  </a:lnTo>
                  <a:lnTo>
                    <a:pt x="466" y="195"/>
                  </a:lnTo>
                  <a:lnTo>
                    <a:pt x="470" y="195"/>
                  </a:lnTo>
                  <a:lnTo>
                    <a:pt x="473" y="194"/>
                  </a:lnTo>
                  <a:lnTo>
                    <a:pt x="473" y="163"/>
                  </a:lnTo>
                  <a:close/>
                  <a:moveTo>
                    <a:pt x="431" y="0"/>
                  </a:moveTo>
                  <a:lnTo>
                    <a:pt x="347" y="0"/>
                  </a:lnTo>
                  <a:lnTo>
                    <a:pt x="346" y="2"/>
                  </a:lnTo>
                  <a:lnTo>
                    <a:pt x="346" y="5"/>
                  </a:lnTo>
                  <a:lnTo>
                    <a:pt x="347" y="8"/>
                  </a:lnTo>
                  <a:lnTo>
                    <a:pt x="368" y="14"/>
                  </a:lnTo>
                  <a:lnTo>
                    <a:pt x="365" y="59"/>
                  </a:lnTo>
                  <a:lnTo>
                    <a:pt x="359" y="97"/>
                  </a:lnTo>
                  <a:lnTo>
                    <a:pt x="349" y="126"/>
                  </a:lnTo>
                  <a:lnTo>
                    <a:pt x="336" y="148"/>
                  </a:lnTo>
                  <a:lnTo>
                    <a:pt x="355" y="148"/>
                  </a:lnTo>
                  <a:lnTo>
                    <a:pt x="362" y="136"/>
                  </a:lnTo>
                  <a:lnTo>
                    <a:pt x="372" y="110"/>
                  </a:lnTo>
                  <a:lnTo>
                    <a:pt x="375" y="96"/>
                  </a:lnTo>
                  <a:lnTo>
                    <a:pt x="378" y="80"/>
                  </a:lnTo>
                  <a:lnTo>
                    <a:pt x="380" y="61"/>
                  </a:lnTo>
                  <a:lnTo>
                    <a:pt x="382" y="39"/>
                  </a:lnTo>
                  <a:lnTo>
                    <a:pt x="383" y="14"/>
                  </a:lnTo>
                  <a:lnTo>
                    <a:pt x="431" y="14"/>
                  </a:lnTo>
                  <a:lnTo>
                    <a:pt x="431" y="0"/>
                  </a:lnTo>
                  <a:close/>
                  <a:moveTo>
                    <a:pt x="473" y="0"/>
                  </a:moveTo>
                  <a:lnTo>
                    <a:pt x="431" y="0"/>
                  </a:lnTo>
                  <a:lnTo>
                    <a:pt x="431" y="148"/>
                  </a:lnTo>
                  <a:lnTo>
                    <a:pt x="453" y="148"/>
                  </a:lnTo>
                  <a:lnTo>
                    <a:pt x="453" y="14"/>
                  </a:lnTo>
                  <a:lnTo>
                    <a:pt x="473" y="8"/>
                  </a:lnTo>
                  <a:lnTo>
                    <a:pt x="474" y="5"/>
                  </a:lnTo>
                  <a:lnTo>
                    <a:pt x="474" y="2"/>
                  </a:lnTo>
                  <a:lnTo>
                    <a:pt x="473" y="0"/>
                  </a:lnTo>
                  <a:close/>
                  <a:moveTo>
                    <a:pt x="616" y="0"/>
                  </a:moveTo>
                  <a:lnTo>
                    <a:pt x="494" y="0"/>
                  </a:lnTo>
                  <a:lnTo>
                    <a:pt x="493" y="2"/>
                  </a:lnTo>
                  <a:lnTo>
                    <a:pt x="493" y="5"/>
                  </a:lnTo>
                  <a:lnTo>
                    <a:pt x="494" y="8"/>
                  </a:lnTo>
                  <a:lnTo>
                    <a:pt x="515" y="14"/>
                  </a:lnTo>
                  <a:lnTo>
                    <a:pt x="515" y="149"/>
                  </a:lnTo>
                  <a:lnTo>
                    <a:pt x="494" y="154"/>
                  </a:lnTo>
                  <a:lnTo>
                    <a:pt x="493" y="157"/>
                  </a:lnTo>
                  <a:lnTo>
                    <a:pt x="493" y="160"/>
                  </a:lnTo>
                  <a:lnTo>
                    <a:pt x="494" y="163"/>
                  </a:lnTo>
                  <a:lnTo>
                    <a:pt x="621" y="163"/>
                  </a:lnTo>
                  <a:lnTo>
                    <a:pt x="621" y="148"/>
                  </a:lnTo>
                  <a:lnTo>
                    <a:pt x="538" y="148"/>
                  </a:lnTo>
                  <a:lnTo>
                    <a:pt x="538" y="84"/>
                  </a:lnTo>
                  <a:lnTo>
                    <a:pt x="596" y="84"/>
                  </a:lnTo>
                  <a:lnTo>
                    <a:pt x="596" y="70"/>
                  </a:lnTo>
                  <a:lnTo>
                    <a:pt x="538" y="70"/>
                  </a:lnTo>
                  <a:lnTo>
                    <a:pt x="538" y="14"/>
                  </a:lnTo>
                  <a:lnTo>
                    <a:pt x="616" y="14"/>
                  </a:lnTo>
                  <a:lnTo>
                    <a:pt x="616" y="0"/>
                  </a:lnTo>
                  <a:close/>
                  <a:moveTo>
                    <a:pt x="617" y="125"/>
                  </a:moveTo>
                  <a:lnTo>
                    <a:pt x="614" y="125"/>
                  </a:lnTo>
                  <a:lnTo>
                    <a:pt x="610" y="126"/>
                  </a:lnTo>
                  <a:lnTo>
                    <a:pt x="602" y="148"/>
                  </a:lnTo>
                  <a:lnTo>
                    <a:pt x="621" y="148"/>
                  </a:lnTo>
                  <a:lnTo>
                    <a:pt x="621" y="126"/>
                  </a:lnTo>
                  <a:lnTo>
                    <a:pt x="617" y="125"/>
                  </a:lnTo>
                  <a:close/>
                  <a:moveTo>
                    <a:pt x="596" y="84"/>
                  </a:moveTo>
                  <a:lnTo>
                    <a:pt x="582" y="84"/>
                  </a:lnTo>
                  <a:lnTo>
                    <a:pt x="587" y="103"/>
                  </a:lnTo>
                  <a:lnTo>
                    <a:pt x="596" y="103"/>
                  </a:lnTo>
                  <a:lnTo>
                    <a:pt x="596" y="84"/>
                  </a:lnTo>
                  <a:close/>
                  <a:moveTo>
                    <a:pt x="593" y="55"/>
                  </a:moveTo>
                  <a:lnTo>
                    <a:pt x="590" y="55"/>
                  </a:lnTo>
                  <a:lnTo>
                    <a:pt x="587" y="56"/>
                  </a:lnTo>
                  <a:lnTo>
                    <a:pt x="582" y="70"/>
                  </a:lnTo>
                  <a:lnTo>
                    <a:pt x="596" y="70"/>
                  </a:lnTo>
                  <a:lnTo>
                    <a:pt x="596" y="56"/>
                  </a:lnTo>
                  <a:lnTo>
                    <a:pt x="593" y="55"/>
                  </a:lnTo>
                  <a:close/>
                  <a:moveTo>
                    <a:pt x="616" y="14"/>
                  </a:moveTo>
                  <a:lnTo>
                    <a:pt x="598" y="14"/>
                  </a:lnTo>
                  <a:lnTo>
                    <a:pt x="606" y="35"/>
                  </a:lnTo>
                  <a:lnTo>
                    <a:pt x="609" y="36"/>
                  </a:lnTo>
                  <a:lnTo>
                    <a:pt x="613" y="36"/>
                  </a:lnTo>
                  <a:lnTo>
                    <a:pt x="616" y="35"/>
                  </a:lnTo>
                  <a:lnTo>
                    <a:pt x="616" y="14"/>
                  </a:lnTo>
                  <a:close/>
                  <a:moveTo>
                    <a:pt x="693" y="0"/>
                  </a:moveTo>
                  <a:lnTo>
                    <a:pt x="639" y="0"/>
                  </a:lnTo>
                  <a:lnTo>
                    <a:pt x="638" y="2"/>
                  </a:lnTo>
                  <a:lnTo>
                    <a:pt x="638" y="5"/>
                  </a:lnTo>
                  <a:lnTo>
                    <a:pt x="639" y="8"/>
                  </a:lnTo>
                  <a:lnTo>
                    <a:pt x="660" y="14"/>
                  </a:lnTo>
                  <a:lnTo>
                    <a:pt x="660" y="149"/>
                  </a:lnTo>
                  <a:lnTo>
                    <a:pt x="639" y="154"/>
                  </a:lnTo>
                  <a:lnTo>
                    <a:pt x="638" y="157"/>
                  </a:lnTo>
                  <a:lnTo>
                    <a:pt x="638" y="160"/>
                  </a:lnTo>
                  <a:lnTo>
                    <a:pt x="639" y="163"/>
                  </a:lnTo>
                  <a:lnTo>
                    <a:pt x="704" y="163"/>
                  </a:lnTo>
                  <a:lnTo>
                    <a:pt x="704" y="154"/>
                  </a:lnTo>
                  <a:lnTo>
                    <a:pt x="683" y="149"/>
                  </a:lnTo>
                  <a:lnTo>
                    <a:pt x="683" y="104"/>
                  </a:lnTo>
                  <a:lnTo>
                    <a:pt x="694" y="104"/>
                  </a:lnTo>
                  <a:lnTo>
                    <a:pt x="710" y="103"/>
                  </a:lnTo>
                  <a:lnTo>
                    <a:pt x="724" y="100"/>
                  </a:lnTo>
                  <a:lnTo>
                    <a:pt x="736" y="95"/>
                  </a:lnTo>
                  <a:lnTo>
                    <a:pt x="744" y="89"/>
                  </a:lnTo>
                  <a:lnTo>
                    <a:pt x="683" y="89"/>
                  </a:lnTo>
                  <a:lnTo>
                    <a:pt x="683" y="14"/>
                  </a:lnTo>
                  <a:lnTo>
                    <a:pt x="740" y="14"/>
                  </a:lnTo>
                  <a:lnTo>
                    <a:pt x="740" y="9"/>
                  </a:lnTo>
                  <a:lnTo>
                    <a:pt x="724" y="3"/>
                  </a:lnTo>
                  <a:lnTo>
                    <a:pt x="693" y="0"/>
                  </a:lnTo>
                  <a:close/>
                  <a:moveTo>
                    <a:pt x="851" y="0"/>
                  </a:moveTo>
                  <a:lnTo>
                    <a:pt x="831" y="0"/>
                  </a:lnTo>
                  <a:lnTo>
                    <a:pt x="774" y="150"/>
                  </a:lnTo>
                  <a:lnTo>
                    <a:pt x="756" y="154"/>
                  </a:lnTo>
                  <a:lnTo>
                    <a:pt x="755" y="157"/>
                  </a:lnTo>
                  <a:lnTo>
                    <a:pt x="755" y="160"/>
                  </a:lnTo>
                  <a:lnTo>
                    <a:pt x="756" y="163"/>
                  </a:lnTo>
                  <a:lnTo>
                    <a:pt x="812" y="163"/>
                  </a:lnTo>
                  <a:lnTo>
                    <a:pt x="813" y="160"/>
                  </a:lnTo>
                  <a:lnTo>
                    <a:pt x="813" y="157"/>
                  </a:lnTo>
                  <a:lnTo>
                    <a:pt x="812" y="154"/>
                  </a:lnTo>
                  <a:lnTo>
                    <a:pt x="790" y="149"/>
                  </a:lnTo>
                  <a:lnTo>
                    <a:pt x="804" y="112"/>
                  </a:lnTo>
                  <a:lnTo>
                    <a:pt x="893" y="112"/>
                  </a:lnTo>
                  <a:lnTo>
                    <a:pt x="888" y="97"/>
                  </a:lnTo>
                  <a:lnTo>
                    <a:pt x="810" y="97"/>
                  </a:lnTo>
                  <a:lnTo>
                    <a:pt x="836" y="28"/>
                  </a:lnTo>
                  <a:lnTo>
                    <a:pt x="861" y="28"/>
                  </a:lnTo>
                  <a:lnTo>
                    <a:pt x="851" y="0"/>
                  </a:lnTo>
                  <a:close/>
                  <a:moveTo>
                    <a:pt x="893" y="112"/>
                  </a:moveTo>
                  <a:lnTo>
                    <a:pt x="869" y="112"/>
                  </a:lnTo>
                  <a:lnTo>
                    <a:pt x="883" y="149"/>
                  </a:lnTo>
                  <a:lnTo>
                    <a:pt x="861" y="154"/>
                  </a:lnTo>
                  <a:lnTo>
                    <a:pt x="860" y="157"/>
                  </a:lnTo>
                  <a:lnTo>
                    <a:pt x="860" y="160"/>
                  </a:lnTo>
                  <a:lnTo>
                    <a:pt x="861" y="163"/>
                  </a:lnTo>
                  <a:lnTo>
                    <a:pt x="926" y="163"/>
                  </a:lnTo>
                  <a:lnTo>
                    <a:pt x="927" y="160"/>
                  </a:lnTo>
                  <a:lnTo>
                    <a:pt x="927" y="157"/>
                  </a:lnTo>
                  <a:lnTo>
                    <a:pt x="926" y="154"/>
                  </a:lnTo>
                  <a:lnTo>
                    <a:pt x="907" y="149"/>
                  </a:lnTo>
                  <a:lnTo>
                    <a:pt x="893" y="112"/>
                  </a:lnTo>
                  <a:close/>
                  <a:moveTo>
                    <a:pt x="861" y="28"/>
                  </a:moveTo>
                  <a:lnTo>
                    <a:pt x="837" y="28"/>
                  </a:lnTo>
                  <a:lnTo>
                    <a:pt x="863" y="97"/>
                  </a:lnTo>
                  <a:lnTo>
                    <a:pt x="863" y="33"/>
                  </a:lnTo>
                  <a:lnTo>
                    <a:pt x="861" y="28"/>
                  </a:lnTo>
                  <a:close/>
                  <a:moveTo>
                    <a:pt x="863" y="33"/>
                  </a:moveTo>
                  <a:lnTo>
                    <a:pt x="863" y="97"/>
                  </a:lnTo>
                  <a:lnTo>
                    <a:pt x="888" y="97"/>
                  </a:lnTo>
                  <a:lnTo>
                    <a:pt x="863" y="33"/>
                  </a:lnTo>
                  <a:close/>
                  <a:moveTo>
                    <a:pt x="740" y="9"/>
                  </a:moveTo>
                  <a:lnTo>
                    <a:pt x="740" y="50"/>
                  </a:lnTo>
                  <a:lnTo>
                    <a:pt x="736" y="67"/>
                  </a:lnTo>
                  <a:lnTo>
                    <a:pt x="727" y="79"/>
                  </a:lnTo>
                  <a:lnTo>
                    <a:pt x="712" y="87"/>
                  </a:lnTo>
                  <a:lnTo>
                    <a:pt x="690" y="89"/>
                  </a:lnTo>
                  <a:lnTo>
                    <a:pt x="744" y="89"/>
                  </a:lnTo>
                  <a:lnTo>
                    <a:pt x="746" y="88"/>
                  </a:lnTo>
                  <a:lnTo>
                    <a:pt x="753" y="80"/>
                  </a:lnTo>
                  <a:lnTo>
                    <a:pt x="759" y="71"/>
                  </a:lnTo>
                  <a:lnTo>
                    <a:pt x="762" y="61"/>
                  </a:lnTo>
                  <a:lnTo>
                    <a:pt x="763" y="50"/>
                  </a:lnTo>
                  <a:lnTo>
                    <a:pt x="759" y="27"/>
                  </a:lnTo>
                  <a:lnTo>
                    <a:pt x="748" y="14"/>
                  </a:lnTo>
                  <a:lnTo>
                    <a:pt x="746" y="12"/>
                  </a:lnTo>
                  <a:lnTo>
                    <a:pt x="740" y="9"/>
                  </a:lnTo>
                  <a:close/>
                  <a:moveTo>
                    <a:pt x="740" y="14"/>
                  </a:moveTo>
                  <a:lnTo>
                    <a:pt x="693" y="14"/>
                  </a:lnTo>
                  <a:lnTo>
                    <a:pt x="714" y="16"/>
                  </a:lnTo>
                  <a:lnTo>
                    <a:pt x="728" y="23"/>
                  </a:lnTo>
                  <a:lnTo>
                    <a:pt x="737" y="34"/>
                  </a:lnTo>
                  <a:lnTo>
                    <a:pt x="740" y="50"/>
                  </a:lnTo>
                  <a:lnTo>
                    <a:pt x="740" y="14"/>
                  </a:lnTo>
                  <a:close/>
                  <a:moveTo>
                    <a:pt x="1004" y="0"/>
                  </a:moveTo>
                  <a:lnTo>
                    <a:pt x="939" y="0"/>
                  </a:lnTo>
                  <a:lnTo>
                    <a:pt x="939" y="8"/>
                  </a:lnTo>
                  <a:lnTo>
                    <a:pt x="960" y="14"/>
                  </a:lnTo>
                  <a:lnTo>
                    <a:pt x="960" y="149"/>
                  </a:lnTo>
                  <a:lnTo>
                    <a:pt x="939" y="154"/>
                  </a:lnTo>
                  <a:lnTo>
                    <a:pt x="939" y="163"/>
                  </a:lnTo>
                  <a:lnTo>
                    <a:pt x="1081" y="163"/>
                  </a:lnTo>
                  <a:lnTo>
                    <a:pt x="1093" y="194"/>
                  </a:lnTo>
                  <a:lnTo>
                    <a:pt x="1096" y="195"/>
                  </a:lnTo>
                  <a:lnTo>
                    <a:pt x="1100" y="195"/>
                  </a:lnTo>
                  <a:lnTo>
                    <a:pt x="1104" y="194"/>
                  </a:lnTo>
                  <a:lnTo>
                    <a:pt x="1104" y="148"/>
                  </a:lnTo>
                  <a:lnTo>
                    <a:pt x="983" y="148"/>
                  </a:lnTo>
                  <a:lnTo>
                    <a:pt x="983" y="14"/>
                  </a:lnTo>
                  <a:lnTo>
                    <a:pt x="1004" y="8"/>
                  </a:lnTo>
                  <a:lnTo>
                    <a:pt x="1005" y="5"/>
                  </a:lnTo>
                  <a:lnTo>
                    <a:pt x="1005" y="2"/>
                  </a:lnTo>
                  <a:lnTo>
                    <a:pt x="1004" y="0"/>
                  </a:lnTo>
                  <a:close/>
                  <a:moveTo>
                    <a:pt x="1103" y="0"/>
                  </a:moveTo>
                  <a:lnTo>
                    <a:pt x="1039" y="0"/>
                  </a:lnTo>
                  <a:lnTo>
                    <a:pt x="1038" y="2"/>
                  </a:lnTo>
                  <a:lnTo>
                    <a:pt x="1038" y="5"/>
                  </a:lnTo>
                  <a:lnTo>
                    <a:pt x="1039" y="8"/>
                  </a:lnTo>
                  <a:lnTo>
                    <a:pt x="1060" y="14"/>
                  </a:lnTo>
                  <a:lnTo>
                    <a:pt x="1060" y="148"/>
                  </a:lnTo>
                  <a:lnTo>
                    <a:pt x="1082" y="148"/>
                  </a:lnTo>
                  <a:lnTo>
                    <a:pt x="1082" y="14"/>
                  </a:lnTo>
                  <a:lnTo>
                    <a:pt x="1103" y="8"/>
                  </a:lnTo>
                  <a:lnTo>
                    <a:pt x="1104" y="5"/>
                  </a:lnTo>
                  <a:lnTo>
                    <a:pt x="1104" y="2"/>
                  </a:lnTo>
                  <a:lnTo>
                    <a:pt x="1103" y="0"/>
                  </a:lnTo>
                  <a:close/>
                  <a:moveTo>
                    <a:pt x="1187" y="0"/>
                  </a:moveTo>
                  <a:lnTo>
                    <a:pt x="1122" y="0"/>
                  </a:lnTo>
                  <a:lnTo>
                    <a:pt x="1121" y="2"/>
                  </a:lnTo>
                  <a:lnTo>
                    <a:pt x="1121" y="5"/>
                  </a:lnTo>
                  <a:lnTo>
                    <a:pt x="1122" y="8"/>
                  </a:lnTo>
                  <a:lnTo>
                    <a:pt x="1143" y="14"/>
                  </a:lnTo>
                  <a:lnTo>
                    <a:pt x="1143" y="149"/>
                  </a:lnTo>
                  <a:lnTo>
                    <a:pt x="1122" y="154"/>
                  </a:lnTo>
                  <a:lnTo>
                    <a:pt x="1121" y="157"/>
                  </a:lnTo>
                  <a:lnTo>
                    <a:pt x="1121" y="160"/>
                  </a:lnTo>
                  <a:lnTo>
                    <a:pt x="1122" y="163"/>
                  </a:lnTo>
                  <a:lnTo>
                    <a:pt x="1187" y="163"/>
                  </a:lnTo>
                  <a:lnTo>
                    <a:pt x="1187" y="154"/>
                  </a:lnTo>
                  <a:lnTo>
                    <a:pt x="1166" y="149"/>
                  </a:lnTo>
                  <a:lnTo>
                    <a:pt x="1166" y="135"/>
                  </a:lnTo>
                  <a:lnTo>
                    <a:pt x="1187" y="112"/>
                  </a:lnTo>
                  <a:lnTo>
                    <a:pt x="1166" y="112"/>
                  </a:lnTo>
                  <a:lnTo>
                    <a:pt x="1166" y="14"/>
                  </a:lnTo>
                  <a:lnTo>
                    <a:pt x="1187" y="8"/>
                  </a:lnTo>
                  <a:lnTo>
                    <a:pt x="1187" y="0"/>
                  </a:lnTo>
                  <a:close/>
                  <a:moveTo>
                    <a:pt x="1268" y="49"/>
                  </a:moveTo>
                  <a:lnTo>
                    <a:pt x="1246" y="49"/>
                  </a:lnTo>
                  <a:lnTo>
                    <a:pt x="1246" y="149"/>
                  </a:lnTo>
                  <a:lnTo>
                    <a:pt x="1225" y="154"/>
                  </a:lnTo>
                  <a:lnTo>
                    <a:pt x="1224" y="157"/>
                  </a:lnTo>
                  <a:lnTo>
                    <a:pt x="1224" y="160"/>
                  </a:lnTo>
                  <a:lnTo>
                    <a:pt x="1225" y="163"/>
                  </a:lnTo>
                  <a:lnTo>
                    <a:pt x="1289" y="163"/>
                  </a:lnTo>
                  <a:lnTo>
                    <a:pt x="1290" y="160"/>
                  </a:lnTo>
                  <a:lnTo>
                    <a:pt x="1290" y="157"/>
                  </a:lnTo>
                  <a:lnTo>
                    <a:pt x="1289" y="154"/>
                  </a:lnTo>
                  <a:lnTo>
                    <a:pt x="1268" y="149"/>
                  </a:lnTo>
                  <a:lnTo>
                    <a:pt x="1268" y="49"/>
                  </a:lnTo>
                  <a:close/>
                  <a:moveTo>
                    <a:pt x="1289" y="0"/>
                  </a:moveTo>
                  <a:lnTo>
                    <a:pt x="1225" y="0"/>
                  </a:lnTo>
                  <a:lnTo>
                    <a:pt x="1224" y="2"/>
                  </a:lnTo>
                  <a:lnTo>
                    <a:pt x="1224" y="5"/>
                  </a:lnTo>
                  <a:lnTo>
                    <a:pt x="1225" y="8"/>
                  </a:lnTo>
                  <a:lnTo>
                    <a:pt x="1246" y="14"/>
                  </a:lnTo>
                  <a:lnTo>
                    <a:pt x="1246" y="27"/>
                  </a:lnTo>
                  <a:lnTo>
                    <a:pt x="1167" y="112"/>
                  </a:lnTo>
                  <a:lnTo>
                    <a:pt x="1187" y="112"/>
                  </a:lnTo>
                  <a:lnTo>
                    <a:pt x="1245" y="49"/>
                  </a:lnTo>
                  <a:lnTo>
                    <a:pt x="1268" y="49"/>
                  </a:lnTo>
                  <a:lnTo>
                    <a:pt x="1268" y="14"/>
                  </a:lnTo>
                  <a:lnTo>
                    <a:pt x="1289" y="8"/>
                  </a:lnTo>
                  <a:lnTo>
                    <a:pt x="1290" y="5"/>
                  </a:lnTo>
                  <a:lnTo>
                    <a:pt x="1290" y="2"/>
                  </a:lnTo>
                  <a:lnTo>
                    <a:pt x="1289" y="0"/>
                  </a:lnTo>
                  <a:close/>
                  <a:moveTo>
                    <a:pt x="1373" y="0"/>
                  </a:moveTo>
                  <a:lnTo>
                    <a:pt x="1308" y="0"/>
                  </a:lnTo>
                  <a:lnTo>
                    <a:pt x="1307" y="2"/>
                  </a:lnTo>
                  <a:lnTo>
                    <a:pt x="1307" y="5"/>
                  </a:lnTo>
                  <a:lnTo>
                    <a:pt x="1308" y="8"/>
                  </a:lnTo>
                  <a:lnTo>
                    <a:pt x="1329" y="14"/>
                  </a:lnTo>
                  <a:lnTo>
                    <a:pt x="1329" y="149"/>
                  </a:lnTo>
                  <a:lnTo>
                    <a:pt x="1308" y="154"/>
                  </a:lnTo>
                  <a:lnTo>
                    <a:pt x="1307" y="157"/>
                  </a:lnTo>
                  <a:lnTo>
                    <a:pt x="1307" y="160"/>
                  </a:lnTo>
                  <a:lnTo>
                    <a:pt x="1308" y="163"/>
                  </a:lnTo>
                  <a:lnTo>
                    <a:pt x="1373" y="163"/>
                  </a:lnTo>
                  <a:lnTo>
                    <a:pt x="1374" y="160"/>
                  </a:lnTo>
                  <a:lnTo>
                    <a:pt x="1374" y="157"/>
                  </a:lnTo>
                  <a:lnTo>
                    <a:pt x="1373" y="154"/>
                  </a:lnTo>
                  <a:lnTo>
                    <a:pt x="1352" y="149"/>
                  </a:lnTo>
                  <a:lnTo>
                    <a:pt x="1352" y="135"/>
                  </a:lnTo>
                  <a:lnTo>
                    <a:pt x="1373" y="112"/>
                  </a:lnTo>
                  <a:lnTo>
                    <a:pt x="1352" y="112"/>
                  </a:lnTo>
                  <a:lnTo>
                    <a:pt x="1352" y="14"/>
                  </a:lnTo>
                  <a:lnTo>
                    <a:pt x="1373" y="8"/>
                  </a:lnTo>
                  <a:lnTo>
                    <a:pt x="1374" y="5"/>
                  </a:lnTo>
                  <a:lnTo>
                    <a:pt x="1374" y="2"/>
                  </a:lnTo>
                  <a:lnTo>
                    <a:pt x="1373" y="0"/>
                  </a:lnTo>
                  <a:close/>
                  <a:moveTo>
                    <a:pt x="1454" y="49"/>
                  </a:moveTo>
                  <a:lnTo>
                    <a:pt x="1432" y="49"/>
                  </a:lnTo>
                  <a:lnTo>
                    <a:pt x="1432" y="149"/>
                  </a:lnTo>
                  <a:lnTo>
                    <a:pt x="1411" y="154"/>
                  </a:lnTo>
                  <a:lnTo>
                    <a:pt x="1410" y="157"/>
                  </a:lnTo>
                  <a:lnTo>
                    <a:pt x="1410" y="160"/>
                  </a:lnTo>
                  <a:lnTo>
                    <a:pt x="1411" y="163"/>
                  </a:lnTo>
                  <a:lnTo>
                    <a:pt x="1476" y="163"/>
                  </a:lnTo>
                  <a:lnTo>
                    <a:pt x="1476" y="154"/>
                  </a:lnTo>
                  <a:lnTo>
                    <a:pt x="1454" y="149"/>
                  </a:lnTo>
                  <a:lnTo>
                    <a:pt x="1454" y="49"/>
                  </a:lnTo>
                  <a:close/>
                  <a:moveTo>
                    <a:pt x="1476" y="0"/>
                  </a:moveTo>
                  <a:lnTo>
                    <a:pt x="1411" y="0"/>
                  </a:lnTo>
                  <a:lnTo>
                    <a:pt x="1410" y="2"/>
                  </a:lnTo>
                  <a:lnTo>
                    <a:pt x="1410" y="5"/>
                  </a:lnTo>
                  <a:lnTo>
                    <a:pt x="1411" y="8"/>
                  </a:lnTo>
                  <a:lnTo>
                    <a:pt x="1432" y="14"/>
                  </a:lnTo>
                  <a:lnTo>
                    <a:pt x="1432" y="27"/>
                  </a:lnTo>
                  <a:lnTo>
                    <a:pt x="1353" y="112"/>
                  </a:lnTo>
                  <a:lnTo>
                    <a:pt x="1373" y="112"/>
                  </a:lnTo>
                  <a:lnTo>
                    <a:pt x="1431" y="49"/>
                  </a:lnTo>
                  <a:lnTo>
                    <a:pt x="1454" y="49"/>
                  </a:lnTo>
                  <a:lnTo>
                    <a:pt x="1454" y="14"/>
                  </a:lnTo>
                  <a:lnTo>
                    <a:pt x="1476" y="8"/>
                  </a:lnTo>
                  <a:lnTo>
                    <a:pt x="1476" y="0"/>
                  </a:ln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7" name="Заголовок 1"/>
          <p:cNvSpPr txBox="1">
            <a:spLocks/>
          </p:cNvSpPr>
          <p:nvPr/>
        </p:nvSpPr>
        <p:spPr>
          <a:xfrm>
            <a:off x="3054470" y="718913"/>
            <a:ext cx="4461898" cy="12351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700" b="1" dirty="0" smtClean="0"/>
              <a:t>Служба поддержки родителей</a:t>
            </a:r>
            <a:br>
              <a:rPr lang="ru-RU" sz="1700" b="1" dirty="0" smtClean="0"/>
            </a:br>
            <a:r>
              <a:rPr lang="ru-RU" sz="1700" b="1" dirty="0" smtClean="0"/>
              <a:t> «</a:t>
            </a:r>
            <a:r>
              <a:rPr lang="ru-RU" sz="1700" b="1" dirty="0" err="1" smtClean="0"/>
              <a:t>Әти</a:t>
            </a:r>
            <a:r>
              <a:rPr lang="ru-RU" sz="1700" b="1" dirty="0" smtClean="0"/>
              <a:t> - </a:t>
            </a:r>
            <a:r>
              <a:rPr lang="ru-RU" sz="1700" b="1" dirty="0" err="1" smtClean="0"/>
              <a:t>әнием</a:t>
            </a:r>
            <a:r>
              <a:rPr lang="ru-RU" sz="1700" b="1" dirty="0" smtClean="0"/>
              <a:t> </a:t>
            </a:r>
            <a:r>
              <a:rPr lang="ru-RU" sz="1700" b="1" dirty="0" err="1" smtClean="0"/>
              <a:t>ярдәме</a:t>
            </a:r>
            <a:r>
              <a:rPr lang="ru-RU" sz="1700" b="1" dirty="0" smtClean="0"/>
              <a:t>»</a:t>
            </a:r>
          </a:p>
          <a:p>
            <a:pPr algn="l"/>
            <a:endParaRPr lang="ru-RU" sz="1700" b="1" dirty="0" smtClean="0"/>
          </a:p>
          <a:p>
            <a:pPr algn="l"/>
            <a:r>
              <a:rPr lang="ru-RU" sz="1700" dirty="0" smtClean="0"/>
              <a:t>Республика </a:t>
            </a:r>
            <a:r>
              <a:rPr lang="ru-RU" sz="1700" dirty="0"/>
              <a:t>Т</a:t>
            </a:r>
            <a:r>
              <a:rPr lang="ru-RU" sz="1700" dirty="0" smtClean="0"/>
              <a:t>атарстан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4415247"/>
            <a:ext cx="12101628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ЗАПИШИСЬ:  8(843)-563-35-16, 8(843)-563-17-36</a:t>
            </a:r>
          </a:p>
          <a:p>
            <a:pPr indent="450215"/>
            <a:endParaRPr lang="ru-RU" b="1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indent="450215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г. Казань, ул. Ак. Королёва, д. 4 Б. </a:t>
            </a:r>
          </a:p>
          <a:p>
            <a:pPr indent="450215">
              <a:spcAft>
                <a:spcPts val="0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                                    </a:t>
            </a:r>
          </a:p>
          <a:p>
            <a:pPr indent="450215">
              <a:spcAft>
                <a:spcPts val="0"/>
              </a:spcAft>
            </a:pP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</a:rPr>
              <a:t> </a:t>
            </a:r>
            <a:endParaRPr lang="ru-RU" dirty="0">
              <a:effectLst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20" y="295964"/>
            <a:ext cx="1430102" cy="1440474"/>
          </a:xfrm>
          <a:prstGeom prst="rect">
            <a:avLst/>
          </a:prstGeom>
        </p:spPr>
      </p:pic>
      <p:sp>
        <p:nvSpPr>
          <p:cNvPr id="17" name="Заголовок 16"/>
          <p:cNvSpPr>
            <a:spLocks noGrp="1"/>
          </p:cNvSpPr>
          <p:nvPr>
            <p:ph type="ctrTitle"/>
          </p:nvPr>
        </p:nvSpPr>
        <p:spPr>
          <a:xfrm>
            <a:off x="1380236" y="259400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Специалисты службы поддержки родителей</a:t>
            </a:r>
            <a:br>
              <a:rPr lang="ru-RU" dirty="0" smtClean="0"/>
            </a:br>
            <a:r>
              <a:rPr lang="ru-RU" b="1" dirty="0" smtClean="0"/>
              <a:t>«</a:t>
            </a:r>
            <a:r>
              <a:rPr lang="ru-RU" b="1" dirty="0" err="1"/>
              <a:t>Әти</a:t>
            </a:r>
            <a:r>
              <a:rPr lang="ru-RU" b="1" dirty="0"/>
              <a:t> - </a:t>
            </a:r>
            <a:r>
              <a:rPr lang="ru-RU" b="1" dirty="0" err="1"/>
              <a:t>әнием</a:t>
            </a:r>
            <a:r>
              <a:rPr lang="ru-RU" b="1" dirty="0"/>
              <a:t> </a:t>
            </a:r>
            <a:r>
              <a:rPr lang="ru-RU" b="1" dirty="0" err="1"/>
              <a:t>ярдәме</a:t>
            </a:r>
            <a:r>
              <a:rPr lang="ru-RU" b="1" dirty="0"/>
              <a:t>»</a:t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9745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6" b="9486"/>
          <a:stretch>
            <a:fillRect/>
          </a:stretch>
        </p:blipFill>
        <p:spPr>
          <a:xfrm>
            <a:off x="6500813" y="520700"/>
            <a:ext cx="4918075" cy="5313363"/>
          </a:xfrm>
        </p:spPr>
      </p:pic>
      <p:sp>
        <p:nvSpPr>
          <p:cNvPr id="6" name="Прямоугольник 5"/>
          <p:cNvSpPr/>
          <p:nvPr/>
        </p:nvSpPr>
        <p:spPr>
          <a:xfrm>
            <a:off x="274320" y="878416"/>
            <a:ext cx="551383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atin typeface="Georgia" pitchFamily="18" charset="0"/>
                <a:cs typeface="+mn-cs"/>
              </a:rPr>
              <a:t>Васильев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atin typeface="Georgia" pitchFamily="18" charset="0"/>
                <a:cs typeface="+mn-cs"/>
              </a:rPr>
              <a:t>Роман Игоревич</a:t>
            </a:r>
            <a:endParaRPr lang="ru-RU" sz="3200" b="1" dirty="0">
              <a:latin typeface="Georgia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Georgia" panose="02040502050405020303" pitchFamily="18" charset="0"/>
                <a:cs typeface="+mn-cs"/>
              </a:rPr>
              <a:t>Педагог-психолог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Georgia" panose="02040502050405020303" pitchFamily="18" charset="0"/>
                <a:cs typeface="+mn-cs"/>
              </a:rPr>
              <a:t>психолог-эксперт детско-родительских отношений</a:t>
            </a:r>
            <a:endParaRPr lang="ru-RU" sz="2000" dirty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Georgia" panose="02040502050405020303" pitchFamily="18" charset="0"/>
                <a:cs typeface="+mn-cs"/>
              </a:rPr>
              <a:t>Консультирование родителей по вопросам: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900" dirty="0">
                <a:latin typeface="Georgia" pitchFamily="18" charset="0"/>
                <a:cs typeface="+mn-cs"/>
              </a:rPr>
              <a:t>сложности в детско-родительских отношениях с </a:t>
            </a:r>
            <a:r>
              <a:rPr lang="ru-RU" sz="1900" dirty="0" smtClean="0">
                <a:latin typeface="Georgia" pitchFamily="18" charset="0"/>
                <a:cs typeface="+mn-cs"/>
              </a:rPr>
              <a:t>детьми и подростками</a:t>
            </a:r>
            <a:r>
              <a:rPr lang="ru-RU" sz="1900" dirty="0">
                <a:latin typeface="Georgia" pitchFamily="18" charset="0"/>
                <a:cs typeface="+mn-cs"/>
              </a:rPr>
              <a:t>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900" dirty="0" smtClean="0">
                <a:latin typeface="Georgia" pitchFamily="18" charset="0"/>
                <a:cs typeface="+mn-cs"/>
              </a:rPr>
              <a:t>развитие </a:t>
            </a:r>
            <a:r>
              <a:rPr lang="ru-RU" sz="1900" dirty="0">
                <a:latin typeface="Georgia" pitchFamily="18" charset="0"/>
                <a:cs typeface="+mn-cs"/>
              </a:rPr>
              <a:t>коммуникативных навыков и уверенности в себе;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900" dirty="0" smtClean="0">
                <a:latin typeface="Georgia" pitchFamily="18" charset="0"/>
                <a:cs typeface="+mn-cs"/>
              </a:rPr>
              <a:t>возрастные </a:t>
            </a:r>
            <a:r>
              <a:rPr lang="ru-RU" sz="1900" dirty="0">
                <a:latin typeface="Georgia" pitchFamily="18" charset="0"/>
                <a:cs typeface="+mn-cs"/>
              </a:rPr>
              <a:t>кризисы;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900" dirty="0">
                <a:latin typeface="Georgia" pitchFamily="18" charset="0"/>
                <a:cs typeface="+mn-cs"/>
              </a:rPr>
              <a:t>работа </a:t>
            </a:r>
            <a:r>
              <a:rPr lang="ru-RU" sz="1900" dirty="0" smtClean="0">
                <a:latin typeface="Georgia" pitchFamily="18" charset="0"/>
                <a:cs typeface="+mn-cs"/>
              </a:rPr>
              <a:t>с агрессией, </a:t>
            </a:r>
            <a:r>
              <a:rPr lang="ru-RU" sz="1900" dirty="0">
                <a:latin typeface="Georgia" pitchFamily="18" charset="0"/>
                <a:cs typeface="+mn-cs"/>
              </a:rPr>
              <a:t>тревожностью</a:t>
            </a:r>
            <a:r>
              <a:rPr lang="ru-RU" sz="1900" dirty="0" smtClean="0">
                <a:latin typeface="Georgia" pitchFamily="18" charset="0"/>
                <a:cs typeface="+mn-cs"/>
              </a:rPr>
              <a:t>;</a:t>
            </a:r>
            <a:endParaRPr lang="ru-RU" sz="1900" dirty="0">
              <a:latin typeface="Georgia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3401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748348" y="521208"/>
            <a:ext cx="5149532" cy="471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atin typeface="Georgia" pitchFamily="18" charset="0"/>
                <a:cs typeface="+mn-cs"/>
              </a:rPr>
              <a:t>Идрисова Инна Вениаминовна</a:t>
            </a:r>
            <a:endParaRPr lang="ru-RU" sz="3200" b="1" dirty="0">
              <a:latin typeface="Georgia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Georgia" panose="02040502050405020303" pitchFamily="18" charset="0"/>
                <a:cs typeface="+mn-cs"/>
              </a:rPr>
              <a:t>Педагог-психолог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Georgia" panose="02040502050405020303" pitchFamily="18" charset="0"/>
                <a:cs typeface="+mn-cs"/>
              </a:rPr>
              <a:t>высшей </a:t>
            </a:r>
            <a:r>
              <a:rPr lang="ru-RU" sz="2000" dirty="0">
                <a:latin typeface="Georgia" panose="02040502050405020303" pitchFamily="18" charset="0"/>
                <a:cs typeface="+mn-cs"/>
              </a:rPr>
              <a:t>квалификационной </a:t>
            </a:r>
            <a:r>
              <a:rPr lang="ru-RU" sz="2000" dirty="0" smtClean="0">
                <a:latin typeface="Georgia" panose="02040502050405020303" pitchFamily="18" charset="0"/>
                <a:cs typeface="+mn-cs"/>
              </a:rPr>
              <a:t>категории, психолог-эксперт детско-родительских отношений</a:t>
            </a:r>
            <a:endParaRPr lang="ru-RU" sz="2000" dirty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Georgia" panose="02040502050405020303" pitchFamily="18" charset="0"/>
                <a:cs typeface="+mn-cs"/>
              </a:rPr>
              <a:t>Консультирование родителей по вопросам: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900" dirty="0">
                <a:latin typeface="Georgia" pitchFamily="18" charset="0"/>
                <a:cs typeface="+mn-cs"/>
              </a:rPr>
              <a:t>сложности в детско-родительских отношениях с </a:t>
            </a:r>
            <a:r>
              <a:rPr lang="ru-RU" sz="1900" dirty="0" smtClean="0">
                <a:latin typeface="Georgia" pitchFamily="18" charset="0"/>
                <a:cs typeface="+mn-cs"/>
              </a:rPr>
              <a:t>детьми и подростками</a:t>
            </a:r>
            <a:r>
              <a:rPr lang="ru-RU" sz="1900" dirty="0">
                <a:latin typeface="Georgia" pitchFamily="18" charset="0"/>
                <a:cs typeface="+mn-cs"/>
              </a:rPr>
              <a:t>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900" dirty="0" smtClean="0">
                <a:latin typeface="Georgia" pitchFamily="18" charset="0"/>
                <a:cs typeface="+mn-cs"/>
              </a:rPr>
              <a:t>развитие </a:t>
            </a:r>
            <a:r>
              <a:rPr lang="ru-RU" sz="1900" dirty="0">
                <a:latin typeface="Georgia" pitchFamily="18" charset="0"/>
                <a:cs typeface="+mn-cs"/>
              </a:rPr>
              <a:t>коммуникативных навыков и уверенности в себе;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900" dirty="0" smtClean="0">
                <a:latin typeface="Georgia" pitchFamily="18" charset="0"/>
                <a:cs typeface="+mn-cs"/>
              </a:rPr>
              <a:t>возрастные </a:t>
            </a:r>
            <a:r>
              <a:rPr lang="ru-RU" sz="1900" dirty="0">
                <a:latin typeface="Georgia" pitchFamily="18" charset="0"/>
                <a:cs typeface="+mn-cs"/>
              </a:rPr>
              <a:t>кризисы;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900" dirty="0">
                <a:latin typeface="Georgia" pitchFamily="18" charset="0"/>
                <a:cs typeface="+mn-cs"/>
              </a:rPr>
              <a:t>работа </a:t>
            </a:r>
            <a:r>
              <a:rPr lang="ru-RU" sz="1900" dirty="0" smtClean="0">
                <a:latin typeface="Georgia" pitchFamily="18" charset="0"/>
                <a:cs typeface="+mn-cs"/>
              </a:rPr>
              <a:t>с агрессией, </a:t>
            </a:r>
            <a:r>
              <a:rPr lang="ru-RU" sz="1900" dirty="0">
                <a:latin typeface="Georgia" pitchFamily="18" charset="0"/>
                <a:cs typeface="+mn-cs"/>
              </a:rPr>
              <a:t>тревожностью</a:t>
            </a:r>
            <a:r>
              <a:rPr lang="ru-RU" sz="1900" dirty="0" smtClean="0">
                <a:latin typeface="Georgia" pitchFamily="18" charset="0"/>
                <a:cs typeface="+mn-cs"/>
              </a:rPr>
              <a:t>;</a:t>
            </a:r>
            <a:endParaRPr lang="ru-RU" sz="1900" dirty="0">
              <a:latin typeface="Georgia" pitchFamily="18" charset="0"/>
              <a:cs typeface="+mn-cs"/>
            </a:endParaRPr>
          </a:p>
        </p:txBody>
      </p:sp>
      <p:pic>
        <p:nvPicPr>
          <p:cNvPr id="6" name="Рисунок 5" descr="C:\Users\rb2\Desktop\VMS_2338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744" y="987425"/>
            <a:ext cx="3533648" cy="4947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6983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5343" y="267765"/>
            <a:ext cx="5816274" cy="5822140"/>
          </a:xfrm>
        </p:spPr>
        <p:txBody>
          <a:bodyPr rtlCol="0">
            <a:normAutofit fontScale="92500" lnSpcReduction="10000"/>
          </a:bodyPr>
          <a:lstStyle/>
          <a:p>
            <a:pPr algn="ctr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100" dirty="0" smtClean="0">
              <a:latin typeface="Georgia" panose="02040502050405020303" pitchFamily="18" charset="0"/>
            </a:endParaRPr>
          </a:p>
          <a:p>
            <a:pPr algn="ctr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b="1" dirty="0" smtClean="0">
                <a:latin typeface="Georgia" panose="02040502050405020303" pitchFamily="18" charset="0"/>
              </a:rPr>
              <a:t>Алехина </a:t>
            </a:r>
          </a:p>
          <a:p>
            <a:pPr algn="ctr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b="1" dirty="0" smtClean="0">
                <a:latin typeface="Georgia" panose="02040502050405020303" pitchFamily="18" charset="0"/>
              </a:rPr>
              <a:t>Елена Александровна</a:t>
            </a:r>
          </a:p>
          <a:p>
            <a:pPr algn="ctr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400" dirty="0">
              <a:latin typeface="Georgia" panose="02040502050405020303" pitchFamily="18" charset="0"/>
            </a:endParaRPr>
          </a:p>
          <a:p>
            <a:pPr algn="ctr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Georgia" panose="02040502050405020303" pitchFamily="18" charset="0"/>
              </a:rPr>
              <a:t>Педагог-психолог 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800" dirty="0">
              <a:latin typeface="Georgia" panose="02040502050405020303" pitchFamily="18" charset="0"/>
            </a:endParaRP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b="1" dirty="0">
                <a:latin typeface="Georgia" panose="02040502050405020303" pitchFamily="18" charset="0"/>
              </a:rPr>
              <a:t>Консультирование родителей по вопросам:</a:t>
            </a:r>
          </a:p>
          <a:p>
            <a:pPr marL="342900" indent="-342900" fontAlgn="auto">
              <a:spcAft>
                <a:spcPts val="0"/>
              </a:spcAft>
              <a:buFontTx/>
              <a:buChar char="-"/>
              <a:defRPr/>
            </a:pPr>
            <a:r>
              <a:rPr lang="ru-RU" sz="2400" dirty="0">
                <a:latin typeface="Georgia" panose="02040502050405020303" pitchFamily="18" charset="0"/>
              </a:rPr>
              <a:t>детско-родительских отношений;</a:t>
            </a:r>
          </a:p>
          <a:p>
            <a:pPr marL="342900" indent="-342900" fontAlgn="auto">
              <a:spcAft>
                <a:spcPts val="0"/>
              </a:spcAft>
              <a:buFontTx/>
              <a:buChar char="-"/>
              <a:defRPr/>
            </a:pPr>
            <a:r>
              <a:rPr lang="ru-RU" sz="2400" dirty="0">
                <a:latin typeface="Georgia" panose="02040502050405020303" pitchFamily="18" charset="0"/>
              </a:rPr>
              <a:t>возрастных и индивидуальных особенностей развития детей;</a:t>
            </a:r>
          </a:p>
          <a:p>
            <a:pPr marL="342900" indent="-342900" fontAlgn="auto">
              <a:spcAft>
                <a:spcPts val="0"/>
              </a:spcAft>
              <a:buFontTx/>
              <a:buChar char="-"/>
              <a:defRPr/>
            </a:pPr>
            <a:r>
              <a:rPr lang="ru-RU" sz="2400" dirty="0">
                <a:latin typeface="Georgia" panose="02040502050405020303" pitchFamily="18" charset="0"/>
              </a:rPr>
              <a:t>готовности к обучению в школе;</a:t>
            </a:r>
          </a:p>
          <a:p>
            <a:pPr marL="342900" indent="-342900" fontAlgn="auto">
              <a:spcAft>
                <a:spcPts val="0"/>
              </a:spcAft>
              <a:buFontTx/>
              <a:buChar char="-"/>
              <a:defRPr/>
            </a:pPr>
            <a:r>
              <a:rPr lang="ru-RU" sz="2400" dirty="0">
                <a:latin typeface="Georgia" panose="02040502050405020303" pitchFamily="18" charset="0"/>
              </a:rPr>
              <a:t>поведенческих, эмоциональных, интеллектуальных, мотивационных нарушений;</a:t>
            </a:r>
          </a:p>
          <a:p>
            <a:pPr marL="342900" indent="-342900" fontAlgn="auto">
              <a:spcAft>
                <a:spcPts val="0"/>
              </a:spcAft>
              <a:buFontTx/>
              <a:buChar char="-"/>
              <a:defRPr/>
            </a:pPr>
            <a:r>
              <a:rPr lang="ru-RU" sz="2400" dirty="0" smtClean="0">
                <a:latin typeface="Georgia" panose="02040502050405020303" pitchFamily="18" charset="0"/>
              </a:rPr>
              <a:t>кризисы.</a:t>
            </a:r>
            <a:endParaRPr lang="ru-RU" sz="2400" dirty="0">
              <a:latin typeface="Georgia" panose="02040502050405020303" pitchFamily="18" charset="0"/>
            </a:endParaRPr>
          </a:p>
          <a:p>
            <a:pPr marL="342900" indent="-342900" fontAlgn="auto">
              <a:spcAft>
                <a:spcPts val="0"/>
              </a:spcAft>
              <a:buFontTx/>
              <a:buChar char="-"/>
              <a:defRPr/>
            </a:pPr>
            <a:endParaRPr lang="ru-RU" sz="2000" dirty="0">
              <a:latin typeface="Georgia" panose="02040502050405020303" pitchFamily="18" charset="0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04" b="23704"/>
          <a:stretch>
            <a:fillRect/>
          </a:stretch>
        </p:blipFill>
        <p:spPr>
          <a:xfrm>
            <a:off x="5887276" y="1033145"/>
            <a:ext cx="6172200" cy="4873625"/>
          </a:xfrm>
        </p:spPr>
      </p:pic>
    </p:spTree>
    <p:extLst>
      <p:ext uri="{BB962C8B-B14F-4D97-AF65-F5344CB8AC3E}">
        <p14:creationId xmlns:p14="http://schemas.microsoft.com/office/powerpoint/2010/main" val="2236740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37848" y="366407"/>
            <a:ext cx="5487464" cy="620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atin typeface="Georgia" panose="02040502050405020303" pitchFamily="18" charset="0"/>
                <a:cs typeface="+mn-cs"/>
              </a:rPr>
              <a:t>Закирова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err="1" smtClean="0">
                <a:latin typeface="Georgia" panose="02040502050405020303" pitchFamily="18" charset="0"/>
                <a:cs typeface="+mn-cs"/>
              </a:rPr>
              <a:t>Альфия</a:t>
            </a:r>
            <a:r>
              <a:rPr lang="ru-RU" sz="3200" b="1" dirty="0" smtClean="0">
                <a:latin typeface="Georgia" panose="02040502050405020303" pitchFamily="18" charset="0"/>
                <a:cs typeface="+mn-cs"/>
              </a:rPr>
              <a:t> </a:t>
            </a:r>
            <a:r>
              <a:rPr lang="ru-RU" sz="3200" b="1" dirty="0" err="1" smtClean="0">
                <a:latin typeface="Georgia" panose="02040502050405020303" pitchFamily="18" charset="0"/>
                <a:cs typeface="+mn-cs"/>
              </a:rPr>
              <a:t>Альфиковна</a:t>
            </a:r>
            <a:endParaRPr lang="ru-RU" sz="3200" b="1" dirty="0" smtClean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200" dirty="0" smtClean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latin typeface="Georgia" panose="02040502050405020303" pitchFamily="18" charset="0"/>
                <a:cs typeface="+mn-cs"/>
              </a:rPr>
              <a:t>Педагог-психолог </a:t>
            </a:r>
            <a:endParaRPr lang="ru-RU" sz="2200" dirty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200" dirty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latin typeface="Georgia" panose="02040502050405020303" pitchFamily="18" charset="0"/>
                <a:cs typeface="+mn-cs"/>
              </a:rPr>
              <a:t>Консультирование родителей по вопросам: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00" b="1" dirty="0">
              <a:latin typeface="Georgia" panose="02040502050405020303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dirty="0">
                <a:latin typeface="Georgia" panose="02040502050405020303" pitchFamily="18" charset="0"/>
                <a:cs typeface="+mn-cs"/>
              </a:rPr>
              <a:t>детско-родительских отношений;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500" dirty="0">
              <a:latin typeface="Georgia" panose="02040502050405020303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dirty="0">
                <a:latin typeface="Georgia" panose="02040502050405020303" pitchFamily="18" charset="0"/>
                <a:cs typeface="+mn-cs"/>
              </a:rPr>
              <a:t>возрастных и индивидуальных особенностей развития детей;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500" dirty="0">
              <a:latin typeface="Georgia" panose="02040502050405020303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dirty="0">
                <a:latin typeface="Georgia" panose="02040502050405020303" pitchFamily="18" charset="0"/>
                <a:cs typeface="+mn-cs"/>
              </a:rPr>
              <a:t>готовности к обучению в школе;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500" dirty="0">
              <a:latin typeface="Georgia" panose="02040502050405020303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dirty="0">
                <a:latin typeface="Georgia" panose="02040502050405020303" pitchFamily="18" charset="0"/>
                <a:cs typeface="+mn-cs"/>
              </a:rPr>
              <a:t>поведенческих, эмоциональных, интеллектуальных, мотивационных нарушений;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500" dirty="0">
              <a:latin typeface="Georgia" panose="02040502050405020303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dirty="0">
                <a:latin typeface="Georgia" panose="02040502050405020303" pitchFamily="18" charset="0"/>
                <a:cs typeface="+mn-cs"/>
              </a:rPr>
              <a:t>развития, обучения и воспитания детей с ОВЗ.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1" r="7811"/>
          <a:stretch>
            <a:fillRect/>
          </a:stretch>
        </p:blipFill>
        <p:spPr>
          <a:xfrm rot="16200000">
            <a:off x="5925312" y="1097153"/>
            <a:ext cx="6172200" cy="4873625"/>
          </a:xfrm>
        </p:spPr>
      </p:pic>
    </p:spTree>
    <p:extLst>
      <p:ext uri="{BB962C8B-B14F-4D97-AF65-F5344CB8AC3E}">
        <p14:creationId xmlns:p14="http://schemas.microsoft.com/office/powerpoint/2010/main" val="3987753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6" b="9486"/>
          <a:stretch>
            <a:fillRect/>
          </a:stretch>
        </p:blipFill>
        <p:spPr>
          <a:xfrm>
            <a:off x="6500813" y="520700"/>
            <a:ext cx="4918075" cy="5313363"/>
          </a:xfrm>
        </p:spPr>
      </p:pic>
      <p:sp>
        <p:nvSpPr>
          <p:cNvPr id="5" name="Прямоугольник 4"/>
          <p:cNvSpPr/>
          <p:nvPr/>
        </p:nvSpPr>
        <p:spPr>
          <a:xfrm>
            <a:off x="254889" y="249174"/>
            <a:ext cx="5935599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dirty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atin typeface="Georgia" panose="02040502050405020303" pitchFamily="18" charset="0"/>
                <a:cs typeface="+mn-cs"/>
              </a:rPr>
              <a:t>Гарипова </a:t>
            </a:r>
            <a:endParaRPr lang="ru-RU" sz="3200" b="1" dirty="0" smtClean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atin typeface="Georgia" panose="02040502050405020303" pitchFamily="18" charset="0"/>
                <a:cs typeface="+mn-cs"/>
              </a:rPr>
              <a:t>Полина Владимировна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latin typeface="Georgia" panose="02040502050405020303" pitchFamily="18" charset="0"/>
                <a:cs typeface="+mn-cs"/>
              </a:rPr>
              <a:t>Педагог-психолог </a:t>
            </a:r>
            <a:endParaRPr lang="ru-RU" sz="2200" dirty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latin typeface="Georgia" panose="02040502050405020303" pitchFamily="18" charset="0"/>
                <a:cs typeface="+mn-cs"/>
              </a:rPr>
              <a:t>Консультирование родителей по вопросам: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latin typeface="Georgia" pitchFamily="18" charset="0"/>
                <a:cs typeface="+mn-cs"/>
              </a:rPr>
              <a:t>лечебная </a:t>
            </a:r>
            <a:r>
              <a:rPr lang="ru-RU" sz="2200" dirty="0">
                <a:latin typeface="Georgia" pitchFamily="18" charset="0"/>
                <a:cs typeface="+mn-cs"/>
              </a:rPr>
              <a:t>педагогика и психологическое </a:t>
            </a:r>
            <a:r>
              <a:rPr lang="ru-RU" sz="2200" dirty="0" smtClean="0">
                <a:latin typeface="Georgia" pitchFamily="18" charset="0"/>
                <a:cs typeface="+mn-cs"/>
              </a:rPr>
              <a:t>консультирование по вопросам: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200" dirty="0" smtClean="0">
              <a:latin typeface="Georgia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dirty="0" smtClean="0">
                <a:latin typeface="Georgia" pitchFamily="18" charset="0"/>
                <a:cs typeface="+mn-cs"/>
              </a:rPr>
              <a:t>детско-родительские </a:t>
            </a:r>
            <a:r>
              <a:rPr lang="ru-RU" sz="2200" dirty="0">
                <a:latin typeface="Georgia" pitchFamily="18" charset="0"/>
                <a:cs typeface="+mn-cs"/>
              </a:rPr>
              <a:t>отношения;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500" dirty="0">
              <a:latin typeface="Georgia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dirty="0">
                <a:latin typeface="Georgia" pitchFamily="18" charset="0"/>
                <a:cs typeface="+mn-cs"/>
              </a:rPr>
              <a:t>подготовка детей к школе;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500" dirty="0">
              <a:latin typeface="Georgia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500" dirty="0">
              <a:latin typeface="Georgia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dirty="0" smtClean="0">
                <a:latin typeface="Georgia" pitchFamily="18" charset="0"/>
                <a:cs typeface="+mn-cs"/>
              </a:rPr>
              <a:t>психологическая </a:t>
            </a:r>
            <a:r>
              <a:rPr lang="ru-RU" sz="2200" dirty="0">
                <a:latin typeface="Georgia" pitchFamily="18" charset="0"/>
                <a:cs typeface="+mn-cs"/>
              </a:rPr>
              <a:t>помощь в </a:t>
            </a:r>
            <a:r>
              <a:rPr lang="ru-RU" sz="2200" dirty="0" err="1">
                <a:latin typeface="Georgia" pitchFamily="18" charset="0"/>
              </a:rPr>
              <a:t>в</a:t>
            </a:r>
            <a:r>
              <a:rPr lang="ru-RU" sz="2200" dirty="0">
                <a:latin typeface="Georgia" pitchFamily="18" charset="0"/>
              </a:rPr>
              <a:t> кризисной </a:t>
            </a:r>
            <a:r>
              <a:rPr lang="ru-RU" sz="2200" dirty="0" smtClean="0">
                <a:latin typeface="Georgia" pitchFamily="18" charset="0"/>
              </a:rPr>
              <a:t>ситуации;</a:t>
            </a:r>
            <a:endParaRPr lang="ru-RU" sz="2200" dirty="0">
              <a:latin typeface="Georgia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932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3840" y="521209"/>
            <a:ext cx="5386880" cy="620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err="1" smtClean="0">
                <a:latin typeface="Georgia" panose="02040502050405020303" pitchFamily="18" charset="0"/>
                <a:cs typeface="+mn-cs"/>
              </a:rPr>
              <a:t>Овчинникова</a:t>
            </a:r>
            <a:r>
              <a:rPr lang="ru-RU" sz="3200" b="1" dirty="0" smtClean="0">
                <a:latin typeface="Georgia" panose="02040502050405020303" pitchFamily="18" charset="0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atin typeface="Georgia" panose="02040502050405020303" pitchFamily="18" charset="0"/>
                <a:cs typeface="+mn-cs"/>
              </a:rPr>
              <a:t>Валерия Сергеевна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200" dirty="0" smtClean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latin typeface="Georgia" panose="02040502050405020303" pitchFamily="18" charset="0"/>
                <a:cs typeface="+mn-cs"/>
              </a:rPr>
              <a:t>Педагог-психолог </a:t>
            </a:r>
            <a:endParaRPr lang="ru-RU" sz="2200" dirty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200" dirty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latin typeface="Georgia" panose="02040502050405020303" pitchFamily="18" charset="0"/>
                <a:cs typeface="+mn-cs"/>
              </a:rPr>
              <a:t>Консультирование родителей по вопросам: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00" b="1" dirty="0">
              <a:latin typeface="Georgia" panose="02040502050405020303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dirty="0">
                <a:latin typeface="Georgia" panose="02040502050405020303" pitchFamily="18" charset="0"/>
                <a:cs typeface="+mn-cs"/>
              </a:rPr>
              <a:t>детско-родительских отношений;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500" dirty="0">
              <a:latin typeface="Georgia" panose="02040502050405020303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dirty="0">
                <a:latin typeface="Georgia" panose="02040502050405020303" pitchFamily="18" charset="0"/>
                <a:cs typeface="+mn-cs"/>
              </a:rPr>
              <a:t>возрастных и индивидуальных особенностей развития детей;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500" dirty="0">
              <a:latin typeface="Georgia" panose="02040502050405020303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dirty="0">
                <a:latin typeface="Georgia" panose="02040502050405020303" pitchFamily="18" charset="0"/>
                <a:cs typeface="+mn-cs"/>
              </a:rPr>
              <a:t>готовности к обучению в школе;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500" dirty="0">
              <a:latin typeface="Georgia" panose="02040502050405020303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dirty="0">
                <a:latin typeface="Georgia" panose="02040502050405020303" pitchFamily="18" charset="0"/>
                <a:cs typeface="+mn-cs"/>
              </a:rPr>
              <a:t>поведенческих, эмоциональных, интеллектуальных, мотивационных нарушений;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500" dirty="0">
              <a:latin typeface="Georgia" panose="02040502050405020303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dirty="0">
                <a:latin typeface="Georgia" panose="02040502050405020303" pitchFamily="18" charset="0"/>
                <a:cs typeface="+mn-cs"/>
              </a:rPr>
              <a:t>развития, обучения и воспитания детей с ОВЗ.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b="14018"/>
          <a:stretch>
            <a:fillRect/>
          </a:stretch>
        </p:blipFill>
        <p:spPr bwMode="auto">
          <a:xfrm>
            <a:off x="6500813" y="520700"/>
            <a:ext cx="4918075" cy="53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567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6" b="9486"/>
          <a:stretch>
            <a:fillRect/>
          </a:stretch>
        </p:blipFill>
        <p:spPr>
          <a:xfrm>
            <a:off x="6500813" y="520700"/>
            <a:ext cx="4918075" cy="5313363"/>
          </a:xfrm>
        </p:spPr>
      </p:pic>
      <p:sp>
        <p:nvSpPr>
          <p:cNvPr id="6" name="Прямоугольник 5"/>
          <p:cNvSpPr/>
          <p:nvPr/>
        </p:nvSpPr>
        <p:spPr>
          <a:xfrm>
            <a:off x="766953" y="304039"/>
            <a:ext cx="5240655" cy="6386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dirty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atin typeface="Georgia" panose="02040502050405020303" pitchFamily="18" charset="0"/>
                <a:cs typeface="+mn-cs"/>
              </a:rPr>
              <a:t>Лаптева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atin typeface="Georgia" panose="02040502050405020303" pitchFamily="18" charset="0"/>
                <a:cs typeface="+mn-cs"/>
              </a:rPr>
              <a:t>Валерия Игоревна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200" dirty="0" smtClean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latin typeface="Georgia" panose="02040502050405020303" pitchFamily="18" charset="0"/>
                <a:cs typeface="+mn-cs"/>
              </a:rPr>
              <a:t>Педагог-психолог </a:t>
            </a:r>
            <a:endParaRPr lang="ru-RU" sz="2200" dirty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latin typeface="Georgia" panose="02040502050405020303" pitchFamily="18" charset="0"/>
                <a:cs typeface="+mn-cs"/>
              </a:rPr>
              <a:t>Клинический </a:t>
            </a:r>
            <a:r>
              <a:rPr lang="ru-RU" sz="2200" dirty="0">
                <a:latin typeface="Georgia" panose="02040502050405020303" pitchFamily="18" charset="0"/>
                <a:cs typeface="+mn-cs"/>
              </a:rPr>
              <a:t>психолог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latin typeface="Georgia" panose="02040502050405020303" pitchFamily="18" charset="0"/>
                <a:cs typeface="+mn-cs"/>
              </a:rPr>
              <a:t>Консультирование родителей по вопросам: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dirty="0">
                <a:latin typeface="Georgia" pitchFamily="18" charset="0"/>
                <a:cs typeface="+mn-cs"/>
              </a:rPr>
              <a:t>детско-родительские отношения;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500" dirty="0">
              <a:latin typeface="Georgia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dirty="0" smtClean="0">
                <a:latin typeface="Georgia" pitchFamily="18" charset="0"/>
                <a:cs typeface="+mn-cs"/>
              </a:rPr>
              <a:t>кризисные ситуации;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dirty="0" smtClean="0">
                <a:latin typeface="Georgia" pitchFamily="18" charset="0"/>
                <a:cs typeface="+mn-cs"/>
              </a:rPr>
              <a:t>возрастные кризисы;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dirty="0" smtClean="0">
                <a:latin typeface="Georgia" pitchFamily="18" charset="0"/>
                <a:cs typeface="+mn-cs"/>
              </a:rPr>
              <a:t>эмоционально-волевая сфера (агрессия, тревога);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dirty="0">
                <a:latin typeface="Georgia" pitchFamily="18" charset="0"/>
              </a:rPr>
              <a:t>развитие коммуникативных навыков и уверенности в себе;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200" dirty="0" smtClean="0">
              <a:latin typeface="Georgia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200" dirty="0">
              <a:latin typeface="Georgia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500" dirty="0">
              <a:latin typeface="Georgia" pitchFamily="18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500" dirty="0">
              <a:latin typeface="Georgia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250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0" b="4970"/>
          <a:stretch>
            <a:fillRect/>
          </a:stretch>
        </p:blipFill>
        <p:spPr>
          <a:xfrm>
            <a:off x="6500813" y="520700"/>
            <a:ext cx="4918075" cy="5313363"/>
          </a:xfrm>
        </p:spPr>
      </p:pic>
      <p:sp>
        <p:nvSpPr>
          <p:cNvPr id="5" name="Текст 3"/>
          <p:cNvSpPr txBox="1">
            <a:spLocks/>
          </p:cNvSpPr>
          <p:nvPr/>
        </p:nvSpPr>
        <p:spPr>
          <a:xfrm>
            <a:off x="255342" y="521209"/>
            <a:ext cx="5935145" cy="53124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defRPr/>
            </a:pPr>
            <a:endParaRPr lang="ru-RU" sz="1100" dirty="0" smtClean="0">
              <a:latin typeface="Georgia" panose="02040502050405020303" pitchFamily="18" charset="0"/>
            </a:endParaRPr>
          </a:p>
          <a:p>
            <a:pPr algn="ctr">
              <a:lnSpc>
                <a:spcPct val="100000"/>
              </a:lnSpc>
              <a:defRPr/>
            </a:pPr>
            <a:r>
              <a:rPr lang="ru-RU" sz="3200" b="1" dirty="0" smtClean="0">
                <a:latin typeface="Georgia" panose="02040502050405020303" pitchFamily="18" charset="0"/>
              </a:rPr>
              <a:t>Пономарева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sz="3200" b="1" dirty="0" smtClean="0">
                <a:latin typeface="Georgia" panose="02040502050405020303" pitchFamily="18" charset="0"/>
              </a:rPr>
              <a:t>Татьяна Владимировна</a:t>
            </a:r>
            <a:endParaRPr lang="ru-RU" sz="2400" b="1" dirty="0" smtClean="0">
              <a:latin typeface="Georgia" panose="02040502050405020303" pitchFamily="18" charset="0"/>
            </a:endParaRPr>
          </a:p>
          <a:p>
            <a:pPr algn="ctr">
              <a:lnSpc>
                <a:spcPct val="100000"/>
              </a:lnSpc>
              <a:defRPr/>
            </a:pPr>
            <a:r>
              <a:rPr lang="ru-RU" sz="2400" dirty="0" smtClean="0">
                <a:latin typeface="Georgia" panose="02040502050405020303" pitchFamily="18" charset="0"/>
              </a:rPr>
              <a:t>Педагог-психолог </a:t>
            </a:r>
          </a:p>
          <a:p>
            <a:pPr algn="ctr">
              <a:defRPr/>
            </a:pPr>
            <a:endParaRPr lang="ru-RU" sz="800" dirty="0" smtClean="0">
              <a:latin typeface="Georgia" panose="02040502050405020303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latin typeface="Georgia" panose="02040502050405020303" pitchFamily="18" charset="0"/>
              </a:rPr>
              <a:t>Консультирование родителей по вопросам:</a:t>
            </a:r>
          </a:p>
          <a:p>
            <a:pPr marL="342900" indent="-342900">
              <a:buFontTx/>
              <a:buChar char="-"/>
              <a:defRPr/>
            </a:pPr>
            <a:r>
              <a:rPr lang="ru-RU" sz="2400" dirty="0" smtClean="0">
                <a:latin typeface="Georgia" panose="02040502050405020303" pitchFamily="18" charset="0"/>
              </a:rPr>
              <a:t>детско-родительских отношений</a:t>
            </a:r>
            <a:r>
              <a:rPr lang="ru-RU" sz="2400" dirty="0" smtClean="0">
                <a:latin typeface="Georgia" panose="02040502050405020303" pitchFamily="18" charset="0"/>
              </a:rPr>
              <a:t>;</a:t>
            </a:r>
          </a:p>
          <a:p>
            <a:pPr marL="342900" indent="-342900">
              <a:buFontTx/>
              <a:buChar char="-"/>
              <a:defRPr/>
            </a:pPr>
            <a:r>
              <a:rPr lang="ru-RU" sz="2400" dirty="0">
                <a:latin typeface="Georgia" panose="02040502050405020303" pitchFamily="18" charset="0"/>
              </a:rPr>
              <a:t>развития, обучения и воспитания детей с </a:t>
            </a:r>
            <a:r>
              <a:rPr lang="ru-RU" sz="2400" dirty="0" smtClean="0">
                <a:latin typeface="Georgia" panose="02040502050405020303" pitchFamily="18" charset="0"/>
              </a:rPr>
              <a:t>ОВЗ;</a:t>
            </a:r>
            <a:endParaRPr lang="ru-RU" sz="2400" dirty="0">
              <a:latin typeface="Georgia" panose="02040502050405020303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dirty="0" smtClean="0">
                <a:latin typeface="Georgia" panose="02040502050405020303" pitchFamily="18" charset="0"/>
              </a:rPr>
              <a:t>возрастных </a:t>
            </a:r>
            <a:r>
              <a:rPr lang="ru-RU" sz="2400" dirty="0" smtClean="0">
                <a:latin typeface="Georgia" panose="02040502050405020303" pitchFamily="18" charset="0"/>
              </a:rPr>
              <a:t>и индивидуальных особенностей развития детей;</a:t>
            </a:r>
          </a:p>
          <a:p>
            <a:pPr marL="342900" indent="-342900">
              <a:buFontTx/>
              <a:buChar char="-"/>
              <a:defRPr/>
            </a:pPr>
            <a:r>
              <a:rPr lang="ru-RU" sz="2400" dirty="0" smtClean="0">
                <a:latin typeface="Georgia" panose="02040502050405020303" pitchFamily="18" charset="0"/>
              </a:rPr>
              <a:t>готовности к обучению в школе;</a:t>
            </a:r>
          </a:p>
          <a:p>
            <a:pPr marL="342900" indent="-342900">
              <a:buFontTx/>
              <a:buChar char="-"/>
              <a:defRPr/>
            </a:pPr>
            <a:r>
              <a:rPr lang="ru-RU" sz="2400" dirty="0" smtClean="0">
                <a:latin typeface="Georgia" panose="02040502050405020303" pitchFamily="18" charset="0"/>
              </a:rPr>
              <a:t>поведенческих, эмоциональных, интеллектуальных, мотивационных нарушений.</a:t>
            </a:r>
          </a:p>
          <a:p>
            <a:pPr marL="342900" indent="-342900">
              <a:buFontTx/>
              <a:buChar char="-"/>
              <a:defRPr/>
            </a:pPr>
            <a:endParaRPr lang="ru-RU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5288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68</TotalTime>
  <Words>350</Words>
  <Application>Microsoft Office PowerPoint</Application>
  <PresentationFormat>Широкоэкранный</PresentationFormat>
  <Paragraphs>119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Georgia</vt:lpstr>
      <vt:lpstr>Times New Roman</vt:lpstr>
      <vt:lpstr>Тема Office</vt:lpstr>
      <vt:lpstr>Специалисты службы поддержки родителей «Әти - әнием ярдәме»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Очно/онлайн</dc:title>
  <dc:creator>IT_Corp</dc:creator>
  <cp:lastModifiedBy>IT_Corp</cp:lastModifiedBy>
  <cp:revision>14</cp:revision>
  <dcterms:created xsi:type="dcterms:W3CDTF">2024-01-30T13:23:33Z</dcterms:created>
  <dcterms:modified xsi:type="dcterms:W3CDTF">2024-05-14T05:30:02Z</dcterms:modified>
</cp:coreProperties>
</file>